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4zrGuQRNZ8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image" Target="../media/image4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1.xml"/><Relationship Id="rId13" Type="http://schemas.openxmlformats.org/officeDocument/2006/relationships/control" Target="../activeX/activeX16.xml"/><Relationship Id="rId18" Type="http://schemas.openxmlformats.org/officeDocument/2006/relationships/image" Target="../media/image5.wmf"/><Relationship Id="rId3" Type="http://schemas.openxmlformats.org/officeDocument/2006/relationships/control" Target="../activeX/activeX6.xml"/><Relationship Id="rId7" Type="http://schemas.openxmlformats.org/officeDocument/2006/relationships/control" Target="../activeX/activeX10.xml"/><Relationship Id="rId12" Type="http://schemas.openxmlformats.org/officeDocument/2006/relationships/control" Target="../activeX/activeX15.xml"/><Relationship Id="rId17" Type="http://schemas.openxmlformats.org/officeDocument/2006/relationships/slideLayout" Target="../slideLayouts/slideLayout7.xml"/><Relationship Id="rId2" Type="http://schemas.openxmlformats.org/officeDocument/2006/relationships/control" Target="../activeX/activeX5.xml"/><Relationship Id="rId16" Type="http://schemas.openxmlformats.org/officeDocument/2006/relationships/control" Target="../activeX/activeX19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9.xml"/><Relationship Id="rId11" Type="http://schemas.openxmlformats.org/officeDocument/2006/relationships/control" Target="../activeX/activeX14.xml"/><Relationship Id="rId5" Type="http://schemas.openxmlformats.org/officeDocument/2006/relationships/control" Target="../activeX/activeX8.xml"/><Relationship Id="rId15" Type="http://schemas.openxmlformats.org/officeDocument/2006/relationships/control" Target="../activeX/activeX18.xml"/><Relationship Id="rId10" Type="http://schemas.openxmlformats.org/officeDocument/2006/relationships/control" Target="../activeX/activeX13.xml"/><Relationship Id="rId4" Type="http://schemas.openxmlformats.org/officeDocument/2006/relationships/control" Target="../activeX/activeX7.xml"/><Relationship Id="rId9" Type="http://schemas.openxmlformats.org/officeDocument/2006/relationships/control" Target="../activeX/activeX12.xml"/><Relationship Id="rId14" Type="http://schemas.openxmlformats.org/officeDocument/2006/relationships/control" Target="../activeX/activeX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Library partnership</a:t>
            </a:r>
            <a:br>
              <a:rPr lang="en-US" dirty="0" smtClean="0"/>
            </a:br>
            <a:r>
              <a:rPr lang="en-US" sz="5000" dirty="0" smtClean="0"/>
              <a:t>a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6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7398" y="301752"/>
            <a:ext cx="10178322" cy="384962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r>
              <a:rPr lang="en-US" sz="6600" dirty="0" smtClean="0"/>
              <a:t>afpls.org/</a:t>
            </a:r>
            <a:r>
              <a:rPr lang="en-US" sz="6600" dirty="0" err="1" smtClean="0"/>
              <a:t>digitallibrary</a:t>
            </a: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  <a:p>
            <a:pPr marL="0" indent="0" algn="ctr">
              <a:buNone/>
            </a:pPr>
            <a:r>
              <a:rPr lang="en-US" sz="5400" dirty="0" smtClean="0"/>
              <a:t>Click “children”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9897"/>
          <a:stretch/>
        </p:blipFill>
        <p:spPr>
          <a:xfrm>
            <a:off x="4023360" y="4389119"/>
            <a:ext cx="4582668" cy="2269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54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0250" t="14132" r="21250" b="7200"/>
          <a:stretch/>
        </p:blipFill>
        <p:spPr>
          <a:xfrm>
            <a:off x="2157984" y="265175"/>
            <a:ext cx="8430768" cy="637711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407408" y="4242816"/>
            <a:ext cx="2724912" cy="594360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2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 rotWithShape="1">
          <a:blip r:embed="rId3"/>
          <a:srcRect l="9975" t="14000" r="11350" b="10933"/>
          <a:stretch/>
        </p:blipFill>
        <p:spPr>
          <a:xfrm>
            <a:off x="1402865" y="795528"/>
            <a:ext cx="10017991" cy="53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39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71601"/>
            <a:ext cx="10178322" cy="4507992"/>
          </a:xfrm>
        </p:spPr>
        <p:txBody>
          <a:bodyPr>
            <a:noAutofit/>
          </a:bodyPr>
          <a:lstStyle/>
          <a:p>
            <a:r>
              <a:rPr lang="en-US" sz="3200" dirty="0"/>
              <a:t>Visits from librarians to talk to teachers, students and parents about library resources</a:t>
            </a:r>
          </a:p>
          <a:p>
            <a:pPr lvl="2"/>
            <a:r>
              <a:rPr lang="en-US" sz="3000" dirty="0"/>
              <a:t>during school hours</a:t>
            </a:r>
          </a:p>
          <a:p>
            <a:pPr lvl="2"/>
            <a:r>
              <a:rPr lang="en-US" sz="3000" dirty="0"/>
              <a:t>after hours</a:t>
            </a:r>
          </a:p>
          <a:p>
            <a:r>
              <a:rPr lang="en-US" sz="3200" dirty="0"/>
              <a:t>Handouts in media centers reviewing library resources</a:t>
            </a:r>
          </a:p>
          <a:p>
            <a:r>
              <a:rPr lang="en-US" sz="3200" dirty="0"/>
              <a:t>Booklists of recommended titles for each grade level</a:t>
            </a:r>
          </a:p>
          <a:p>
            <a:r>
              <a:rPr lang="en-US" sz="3200" dirty="0"/>
              <a:t>Digital/Online resources that the library can provide to </a:t>
            </a:r>
            <a:r>
              <a:rPr lang="en-US" sz="3200" dirty="0" smtClean="0"/>
              <a:t>teachers/students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8558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4870" y="416402"/>
            <a:ext cx="10178322" cy="62404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Visits from librarians to talk to teachers, students and parents about library resources</a:t>
            </a:r>
          </a:p>
          <a:p>
            <a:pPr lvl="2"/>
            <a:r>
              <a:rPr lang="en-US" sz="3000" dirty="0"/>
              <a:t>during school hours</a:t>
            </a:r>
          </a:p>
          <a:p>
            <a:pPr lvl="2"/>
            <a:r>
              <a:rPr lang="en-US" sz="3000" dirty="0"/>
              <a:t>after hours</a:t>
            </a:r>
          </a:p>
          <a:p>
            <a:pPr marL="0" indent="0">
              <a:buNone/>
            </a:pPr>
            <a:r>
              <a:rPr lang="en-US" sz="3200" dirty="0"/>
              <a:t>Handouts in media centers reviewing library resources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Booklists </a:t>
            </a:r>
            <a:r>
              <a:rPr lang="en-US" sz="3200" dirty="0"/>
              <a:t>of recommended titles for each grade level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Digital/Online </a:t>
            </a:r>
            <a:r>
              <a:rPr lang="en-US" sz="3200" dirty="0"/>
              <a:t>resources that the library can provide to </a:t>
            </a:r>
            <a:r>
              <a:rPr lang="en-US" sz="3200" dirty="0" smtClean="0"/>
              <a:t>teachers/students</a:t>
            </a:r>
            <a:endParaRPr lang="en-US" sz="3200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66" name="TextBox1" r:id="rId2" imgW="399960" imgH="387360"/>
        </mc:Choice>
        <mc:Fallback>
          <p:control name="TextBox1" r:id="rId2" imgW="399960" imgH="387360">
            <p:pic>
              <p:nvPicPr>
                <p:cNvPr id="4" name="TextBox1"/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51331" y="518161"/>
                  <a:ext cx="401286" cy="38827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7" name="TextBox2" r:id="rId3" imgW="399960" imgH="387360"/>
        </mc:Choice>
        <mc:Fallback>
          <p:control name="TextBox2" r:id="rId3" imgW="399960" imgH="387360">
            <p:pic>
              <p:nvPicPr>
                <p:cNvPr id="8" name="TextBox2"/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51331" y="2919985"/>
                  <a:ext cx="401286" cy="38827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8" name="TextBox3" r:id="rId4" imgW="399960" imgH="387360"/>
        </mc:Choice>
        <mc:Fallback>
          <p:control name="TextBox3" r:id="rId4" imgW="399960" imgH="387360">
            <p:pic>
              <p:nvPicPr>
                <p:cNvPr id="9" name="TextBox3"/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67756" y="4136137"/>
                  <a:ext cx="401286" cy="38827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69" name="TextBox4" r:id="rId5" imgW="399960" imgH="387360"/>
        </mc:Choice>
        <mc:Fallback>
          <p:control name="TextBox4" r:id="rId5" imgW="399960" imgH="387360">
            <p:pic>
              <p:nvPicPr>
                <p:cNvPr id="10" name="TextBox4"/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67756" y="5352289"/>
                  <a:ext cx="401286" cy="38827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49672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254" y="1362457"/>
            <a:ext cx="10178322" cy="359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 smtClean="0"/>
              <a:t>Other Resources: Let’s Discuss!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413991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146" name="TextBox1" r:id="rId2" imgW="2914560" imgH="1009800"/>
        </mc:Choice>
        <mc:Fallback>
          <p:control name="TextBox1" r:id="rId2" imgW="2914560" imgH="1009800">
            <p:pic>
              <p:nvPicPr>
                <p:cNvPr id="12" name="TextBox1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262126" y="1691704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7" name="TextBox2" r:id="rId3" imgW="2914560" imgH="1009800"/>
        </mc:Choice>
        <mc:Fallback>
          <p:control name="TextBox2" r:id="rId3" imgW="2914560" imgH="1009800">
            <p:pic>
              <p:nvPicPr>
                <p:cNvPr id="13" name="TextBox2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262126" y="2953576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8" name="TextBox4" r:id="rId4" imgW="2914560" imgH="1009800"/>
        </mc:Choice>
        <mc:Fallback>
          <p:control name="TextBox4" r:id="rId4" imgW="2914560" imgH="1009800">
            <p:pic>
              <p:nvPicPr>
                <p:cNvPr id="14" name="TextBox4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262126" y="4224656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9" name="TextBox5" r:id="rId5" imgW="2914560" imgH="1009800"/>
        </mc:Choice>
        <mc:Fallback>
          <p:control name="TextBox5" r:id="rId5" imgW="2914560" imgH="1009800">
            <p:pic>
              <p:nvPicPr>
                <p:cNvPr id="15" name="TextBox5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389374" y="420623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0" name="TextBox6" r:id="rId6" imgW="2914560" imgH="1009800"/>
        </mc:Choice>
        <mc:Fallback>
          <p:control name="TextBox6" r:id="rId6" imgW="2914560" imgH="1009800">
            <p:pic>
              <p:nvPicPr>
                <p:cNvPr id="16" name="TextBox6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389374" y="1691703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1" name="TextBox7" r:id="rId7" imgW="2914560" imgH="1009800"/>
        </mc:Choice>
        <mc:Fallback>
          <p:control name="TextBox7" r:id="rId7" imgW="2914560" imgH="1009800">
            <p:pic>
              <p:nvPicPr>
                <p:cNvPr id="17" name="TextBox7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389374" y="2953575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2" name="TextBox8" r:id="rId8" imgW="2914560" imgH="1009800"/>
        </mc:Choice>
        <mc:Fallback>
          <p:control name="TextBox8" r:id="rId8" imgW="2914560" imgH="1009800">
            <p:pic>
              <p:nvPicPr>
                <p:cNvPr id="18" name="TextBox8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389374" y="4224655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3" name="TextBox9" r:id="rId9" imgW="2914560" imgH="1009800"/>
        </mc:Choice>
        <mc:Fallback>
          <p:control name="TextBox9" r:id="rId9" imgW="2914560" imgH="1009800">
            <p:pic>
              <p:nvPicPr>
                <p:cNvPr id="19" name="TextBox9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262126" y="5495736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4" name="TextBox10" r:id="rId10" imgW="2914560" imgH="1009800"/>
        </mc:Choice>
        <mc:Fallback>
          <p:control name="TextBox10" r:id="rId10" imgW="2914560" imgH="1009800">
            <p:pic>
              <p:nvPicPr>
                <p:cNvPr id="20" name="TextBox10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389374" y="5431600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5" name="TextBox11" r:id="rId11" imgW="2914560" imgH="1009800"/>
        </mc:Choice>
        <mc:Fallback>
          <p:control name="TextBox11" r:id="rId11" imgW="2914560" imgH="1009800">
            <p:pic>
              <p:nvPicPr>
                <p:cNvPr id="21" name="TextBox11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516622" y="429830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6" name="TextBox12" r:id="rId12" imgW="2914560" imgH="1009800"/>
        </mc:Choice>
        <mc:Fallback>
          <p:control name="TextBox12" r:id="rId12" imgW="2914560" imgH="1009800">
            <p:pic>
              <p:nvPicPr>
                <p:cNvPr id="22" name="TextBox12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516622" y="1691702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7" name="TextBox13" r:id="rId13" imgW="2914560" imgH="1009800"/>
        </mc:Choice>
        <mc:Fallback>
          <p:control name="TextBox13" r:id="rId13" imgW="2914560" imgH="1009800">
            <p:pic>
              <p:nvPicPr>
                <p:cNvPr id="23" name="TextBox13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516622" y="2953574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8" name="TextBox14" r:id="rId14" imgW="2914560" imgH="1009800"/>
        </mc:Choice>
        <mc:Fallback>
          <p:control name="TextBox14" r:id="rId14" imgW="2914560" imgH="1009800">
            <p:pic>
              <p:nvPicPr>
                <p:cNvPr id="24" name="TextBox14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516622" y="4215446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9" name="TextBox15" r:id="rId15" imgW="2914560" imgH="1009800"/>
        </mc:Choice>
        <mc:Fallback>
          <p:control name="TextBox15" r:id="rId15" imgW="2914560" imgH="1009800">
            <p:pic>
              <p:nvPicPr>
                <p:cNvPr id="25" name="TextBox15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516622" y="5431599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60" name="TextBox3" r:id="rId16" imgW="2914560" imgH="1009800"/>
        </mc:Choice>
        <mc:Fallback>
          <p:control name="TextBox3" r:id="rId16" imgW="2914560" imgH="1009800">
            <p:pic>
              <p:nvPicPr>
                <p:cNvPr id="28" name="TextBox3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262126" y="420622"/>
                  <a:ext cx="2916238" cy="100647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15994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89305"/>
            <a:ext cx="10178322" cy="359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Amanda Densmore</a:t>
            </a:r>
          </a:p>
          <a:p>
            <a:pPr marL="0" indent="0" algn="ctr">
              <a:buNone/>
            </a:pPr>
            <a:r>
              <a:rPr lang="en-US" sz="4400" dirty="0" smtClean="0"/>
              <a:t>amanda.densmore@fultoncountyga.gov</a:t>
            </a:r>
          </a:p>
          <a:p>
            <a:pPr marL="0" indent="0" algn="ctr">
              <a:buNone/>
            </a:pPr>
            <a:r>
              <a:rPr lang="en-US" sz="4400" dirty="0" smtClean="0"/>
              <a:t>404-692-9785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544" y="4233573"/>
            <a:ext cx="4584589" cy="226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7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465</TotalTime>
  <Words>107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Impact</vt:lpstr>
      <vt:lpstr>Badge</vt:lpstr>
      <vt:lpstr>Library partnership a discussion</vt:lpstr>
      <vt:lpstr>PowerPoint Presentation</vt:lpstr>
      <vt:lpstr>PowerPoint Presentation</vt:lpstr>
      <vt:lpstr>PowerPoint Presentation</vt:lpstr>
      <vt:lpstr>Survey</vt:lpstr>
      <vt:lpstr>PowerPoint Presentation</vt:lpstr>
      <vt:lpstr>PowerPoint Presentation</vt:lpstr>
      <vt:lpstr>PowerPoint Presentation</vt:lpstr>
      <vt:lpstr>Thank you!</vt:lpstr>
    </vt:vector>
  </TitlesOfParts>
  <Company>Fulton County Government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Library partnership a discussion</dc:title>
  <dc:creator>Densmore, Amanda</dc:creator>
  <cp:lastModifiedBy>Densmore, Amanda</cp:lastModifiedBy>
  <cp:revision>14</cp:revision>
  <dcterms:created xsi:type="dcterms:W3CDTF">2018-09-28T12:29:38Z</dcterms:created>
  <dcterms:modified xsi:type="dcterms:W3CDTF">2018-09-28T20:15:30Z</dcterms:modified>
</cp:coreProperties>
</file>