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9.png" ContentType="image/png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7772400" cy="100584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04520" y="729000"/>
            <a:ext cx="6262200" cy="156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54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704520" y="2543400"/>
            <a:ext cx="626220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04520" y="5374080"/>
            <a:ext cx="626220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04520" y="729000"/>
            <a:ext cx="6262200" cy="156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54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04520" y="2543400"/>
            <a:ext cx="305568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913200" y="2543400"/>
            <a:ext cx="305568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913200" y="5374080"/>
            <a:ext cx="305568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704520" y="5374080"/>
            <a:ext cx="305568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04520" y="729000"/>
            <a:ext cx="6262200" cy="156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54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704520" y="2543400"/>
            <a:ext cx="6262200" cy="541944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704520" y="2543400"/>
            <a:ext cx="6262200" cy="541944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704160" y="2755080"/>
            <a:ext cx="6262200" cy="49960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704160" y="2755080"/>
            <a:ext cx="6262200" cy="4996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04520" y="729000"/>
            <a:ext cx="6262200" cy="156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54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04520" y="2543400"/>
            <a:ext cx="6262200" cy="5419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04520" y="729000"/>
            <a:ext cx="6262200" cy="156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54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04520" y="2543400"/>
            <a:ext cx="6262200" cy="541944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04520" y="729000"/>
            <a:ext cx="6262200" cy="156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54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704520" y="2543400"/>
            <a:ext cx="3055680" cy="541944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913200" y="2543400"/>
            <a:ext cx="3055680" cy="541944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04520" y="729000"/>
            <a:ext cx="6262200" cy="156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54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04520" y="729000"/>
            <a:ext cx="6262200" cy="72334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04520" y="729000"/>
            <a:ext cx="6262200" cy="156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54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704520" y="2543400"/>
            <a:ext cx="305568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704520" y="5374080"/>
            <a:ext cx="305568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913200" y="2543400"/>
            <a:ext cx="3055680" cy="541944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04520" y="729000"/>
            <a:ext cx="6262200" cy="156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54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704520" y="2543400"/>
            <a:ext cx="3055680" cy="541944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913200" y="2543400"/>
            <a:ext cx="305568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913200" y="5374080"/>
            <a:ext cx="305568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04520" y="729000"/>
            <a:ext cx="6262200" cy="156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54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704520" y="2543400"/>
            <a:ext cx="305568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913200" y="2543400"/>
            <a:ext cx="305568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704520" y="5374080"/>
            <a:ext cx="6262200" cy="2584800"/>
          </a:xfrm>
          <a:prstGeom prst="rect">
            <a:avLst/>
          </a:prstGeom>
        </p:spPr>
        <p:txBody>
          <a:bodyPr lIns="0" rIns="0" tIns="0" bIns="0"/>
          <a:p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04520" y="729000"/>
            <a:ext cx="6262200" cy="1560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54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</a:t>
            </a:r>
            <a:r>
              <a:rPr b="0" lang="en-US" sz="544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text format</a:t>
            </a:r>
            <a:endParaRPr b="0" lang="en-US" sz="544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704520" y="2543400"/>
            <a:ext cx="6262200" cy="5419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9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459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3459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96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96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7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7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7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7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47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704520" y="8869680"/>
            <a:ext cx="1621080" cy="64440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736360" y="8869680"/>
            <a:ext cx="2205720" cy="64440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5345640" y="8869680"/>
            <a:ext cx="1621080" cy="644400"/>
          </a:xfrm>
          <a:prstGeom prst="rect">
            <a:avLst/>
          </a:prstGeom>
        </p:spPr>
        <p:txBody>
          <a:bodyPr lIns="0" rIns="0" tIns="0" bIns="0"/>
          <a:p>
            <a:pPr algn="r"/>
            <a:fld id="{9C327B26-C78B-4640-90D8-CC0611A254D0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356760" y="425880"/>
            <a:ext cx="6958440" cy="3556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DejaVu Sans"/>
              </a:rPr>
              <a:t>Mass Communication with your Members – A Guide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DejaVu Sans"/>
            </a:endParaRPr>
          </a:p>
        </p:txBody>
      </p:sp>
      <p:sp>
        <p:nvSpPr>
          <p:cNvPr id="40" name="TextShape 2"/>
          <p:cNvSpPr txBox="1"/>
          <p:nvPr/>
        </p:nvSpPr>
        <p:spPr>
          <a:xfrm>
            <a:off x="366480" y="902520"/>
            <a:ext cx="6958440" cy="2394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tools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Regular email is fine for a small list 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(25 people)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a school wide eNewsletter, 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want to use an online tool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 recommend </a:t>
            </a:r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MailChimp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– easy to use, 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 does a good job of 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managing contacts, and 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can import/export lists.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Other options (there are many more on 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web):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70920" algn="r"/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Benchmark</a:t>
            </a:r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Constant Contact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91640" y="1543320"/>
            <a:ext cx="549720" cy="549720"/>
          </a:xfrm>
          <a:prstGeom prst="rect">
            <a:avLst/>
          </a:prstGeom>
          <a:ln>
            <a:noFill/>
          </a:ln>
        </p:spPr>
      </p:pic>
      <p:pic>
        <p:nvPicPr>
          <p:cNvPr id="42" name="" descr=""/>
          <p:cNvPicPr/>
          <p:nvPr/>
        </p:nvPicPr>
        <p:blipFill>
          <a:blip r:embed="rId2"/>
          <a:srcRect l="17990" t="11960" r="12042" b="13956"/>
          <a:stretch/>
        </p:blipFill>
        <p:spPr>
          <a:xfrm>
            <a:off x="425880" y="2600640"/>
            <a:ext cx="914400" cy="722520"/>
          </a:xfrm>
          <a:prstGeom prst="rect">
            <a:avLst/>
          </a:prstGeom>
          <a:ln>
            <a:noFill/>
          </a:ln>
        </p:spPr>
      </p:pic>
      <p:pic>
        <p:nvPicPr>
          <p:cNvPr id="43" name="" descr=""/>
          <p:cNvPicPr/>
          <p:nvPr/>
        </p:nvPicPr>
        <p:blipFill>
          <a:blip r:embed="rId3"/>
          <a:stretch/>
        </p:blipFill>
        <p:spPr>
          <a:xfrm>
            <a:off x="4401360" y="2408760"/>
            <a:ext cx="914400" cy="914400"/>
          </a:xfrm>
          <a:prstGeom prst="rect">
            <a:avLst/>
          </a:prstGeom>
          <a:ln>
            <a:noFill/>
          </a:ln>
        </p:spPr>
      </p:pic>
      <p:sp>
        <p:nvSpPr>
          <p:cNvPr id="44" name="Line 3"/>
          <p:cNvSpPr/>
          <p:nvPr/>
        </p:nvSpPr>
        <p:spPr>
          <a:xfrm flipV="1">
            <a:off x="401040" y="3734640"/>
            <a:ext cx="6580080" cy="126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TextShape 4"/>
          <p:cNvSpPr txBox="1"/>
          <p:nvPr/>
        </p:nvSpPr>
        <p:spPr>
          <a:xfrm>
            <a:off x="451440" y="3998160"/>
            <a:ext cx="6863760" cy="4185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content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 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Newsletters: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Lots of content, images, and links. Too long, and often blocked by filters. Low open rate (less than 25%).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Tip: Provide a menu (left) to allow people to jump to content (right) they are interested in. Use the Anchor icon in the email builder, and link to its name. 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Announcements: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One topic, short and to the point. No images, only 1-2 links. Higher open rate (40%).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Tip: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Don't make it too long – your audience does not want to scroll down on their phone. Use announcements when you want people to take action – Show up, Vote, Take a survey, Volunteer, Sign up, Join us, etc. Send no more than two/week.</a:t>
            </a:r>
            <a:endParaRPr b="0" lang="en-US" sz="1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Line 5"/>
          <p:cNvSpPr/>
          <p:nvPr/>
        </p:nvSpPr>
        <p:spPr>
          <a:xfrm>
            <a:off x="3346560" y="2606760"/>
            <a:ext cx="0" cy="95256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pic>
        <p:nvPicPr>
          <p:cNvPr id="47" name="" descr=""/>
          <p:cNvPicPr/>
          <p:nvPr/>
        </p:nvPicPr>
        <p:blipFill>
          <a:blip r:embed="rId4"/>
          <a:srcRect l="0" t="0" r="0" b="8818"/>
          <a:stretch/>
        </p:blipFill>
        <p:spPr>
          <a:xfrm>
            <a:off x="547200" y="5288760"/>
            <a:ext cx="2314080" cy="1302120"/>
          </a:xfrm>
          <a:prstGeom prst="rect">
            <a:avLst/>
          </a:prstGeom>
          <a:ln>
            <a:solidFill>
              <a:srgbClr val="3465a4"/>
            </a:solidFill>
          </a:ln>
        </p:spPr>
      </p:pic>
      <p:pic>
        <p:nvPicPr>
          <p:cNvPr id="48" name="" descr=""/>
          <p:cNvPicPr/>
          <p:nvPr/>
        </p:nvPicPr>
        <p:blipFill>
          <a:blip r:embed="rId5"/>
          <a:stretch/>
        </p:blipFill>
        <p:spPr>
          <a:xfrm>
            <a:off x="3247920" y="5295960"/>
            <a:ext cx="3656160" cy="1293120"/>
          </a:xfrm>
          <a:prstGeom prst="rect">
            <a:avLst/>
          </a:prstGeom>
          <a:ln>
            <a:solidFill>
              <a:srgbClr val="3465a4"/>
            </a:solidFill>
          </a:ln>
        </p:spPr>
      </p:pic>
      <p:sp>
        <p:nvSpPr>
          <p:cNvPr id="49" name="Line 6"/>
          <p:cNvSpPr/>
          <p:nvPr/>
        </p:nvSpPr>
        <p:spPr>
          <a:xfrm flipV="1">
            <a:off x="1733400" y="5934240"/>
            <a:ext cx="2790720" cy="447480"/>
          </a:xfrm>
          <a:prstGeom prst="line">
            <a:avLst/>
          </a:prstGeom>
          <a:ln w="38160">
            <a:solidFill>
              <a:srgbClr val="00000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7"/>
          <p:cNvSpPr/>
          <p:nvPr/>
        </p:nvSpPr>
        <p:spPr>
          <a:xfrm>
            <a:off x="4962240" y="5288040"/>
            <a:ext cx="247680" cy="257040"/>
          </a:xfrm>
          <a:prstGeom prst="ellipse">
            <a:avLst/>
          </a:prstGeom>
          <a:noFill/>
          <a:ln w="5724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Line 8"/>
          <p:cNvSpPr/>
          <p:nvPr/>
        </p:nvSpPr>
        <p:spPr>
          <a:xfrm flipV="1">
            <a:off x="401040" y="8019000"/>
            <a:ext cx="6580080" cy="126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TextShape 9"/>
          <p:cNvSpPr txBox="1"/>
          <p:nvPr/>
        </p:nvSpPr>
        <p:spPr>
          <a:xfrm>
            <a:off x="366840" y="8246520"/>
            <a:ext cx="1309320" cy="12848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schedule</a:t>
            </a:r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best time to send emails is around 10 a.m. on a Tuesday.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3" name="" descr=""/>
          <p:cNvPicPr/>
          <p:nvPr/>
        </p:nvPicPr>
        <p:blipFill>
          <a:blip r:embed="rId6"/>
          <a:stretch/>
        </p:blipFill>
        <p:spPr>
          <a:xfrm>
            <a:off x="1722960" y="8106120"/>
            <a:ext cx="2186280" cy="1533240"/>
          </a:xfrm>
          <a:prstGeom prst="rect">
            <a:avLst/>
          </a:prstGeom>
          <a:ln>
            <a:noFill/>
          </a:ln>
        </p:spPr>
      </p:pic>
      <p:pic>
        <p:nvPicPr>
          <p:cNvPr id="54" name="" descr=""/>
          <p:cNvPicPr/>
          <p:nvPr/>
        </p:nvPicPr>
        <p:blipFill>
          <a:blip r:embed="rId7"/>
          <a:stretch/>
        </p:blipFill>
        <p:spPr>
          <a:xfrm>
            <a:off x="4255920" y="8052840"/>
            <a:ext cx="2994480" cy="16488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2018-09-27T00:15:13Z</dcterms:created>
  <dc:creator>j2 </dc:creator>
  <dc:description/>
  <dc:language>en-US</dc:language>
  <cp:lastModifiedBy>j2 </cp:lastModifiedBy>
  <dcterms:modified xsi:type="dcterms:W3CDTF">2018-09-27T01:34:25Z</dcterms:modified>
  <cp:revision>2</cp:revision>
  <dc:subject/>
  <dc:title/>
</cp:coreProperties>
</file>