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omments/comment1.xml" ContentType="application/vnd.openxmlformats-officedocument.presentationml.comment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6"/>
  </p:notesMasterIdLst>
  <p:sldIdLst>
    <p:sldId id="442" r:id="rId5"/>
    <p:sldId id="473" r:id="rId6"/>
    <p:sldId id="555" r:id="rId7"/>
    <p:sldId id="496" r:id="rId8"/>
    <p:sldId id="454" r:id="rId9"/>
    <p:sldId id="471" r:id="rId10"/>
    <p:sldId id="558" r:id="rId11"/>
    <p:sldId id="419" r:id="rId12"/>
    <p:sldId id="279" r:id="rId13"/>
    <p:sldId id="541" r:id="rId14"/>
    <p:sldId id="510" r:id="rId15"/>
    <p:sldId id="542" r:id="rId16"/>
    <p:sldId id="543" r:id="rId17"/>
    <p:sldId id="544" r:id="rId18"/>
    <p:sldId id="511" r:id="rId19"/>
    <p:sldId id="462" r:id="rId20"/>
    <p:sldId id="513" r:id="rId21"/>
    <p:sldId id="458" r:id="rId22"/>
    <p:sldId id="459" r:id="rId23"/>
    <p:sldId id="395" r:id="rId24"/>
    <p:sldId id="397" r:id="rId25"/>
    <p:sldId id="560" r:id="rId26"/>
    <p:sldId id="403" r:id="rId27"/>
    <p:sldId id="407" r:id="rId28"/>
    <p:sldId id="378" r:id="rId29"/>
    <p:sldId id="514" r:id="rId30"/>
    <p:sldId id="561" r:id="rId31"/>
    <p:sldId id="448" r:id="rId32"/>
    <p:sldId id="470" r:id="rId33"/>
    <p:sldId id="449" r:id="rId34"/>
    <p:sldId id="562" r:id="rId35"/>
    <p:sldId id="450" r:id="rId36"/>
    <p:sldId id="452" r:id="rId37"/>
    <p:sldId id="517" r:id="rId38"/>
    <p:sldId id="525" r:id="rId39"/>
    <p:sldId id="535" r:id="rId40"/>
    <p:sldId id="296" r:id="rId41"/>
    <p:sldId id="283" r:id="rId42"/>
    <p:sldId id="537" r:id="rId43"/>
    <p:sldId id="516" r:id="rId44"/>
    <p:sldId id="297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Lucas" initials="PL" lastIdx="23" clrIdx="0">
    <p:extLst>
      <p:ext uri="{19B8F6BF-5375-455C-9EA6-DF929625EA0E}">
        <p15:presenceInfo xmlns:p15="http://schemas.microsoft.com/office/powerpoint/2012/main" userId="Patrick Lucas" providerId="None"/>
      </p:ext>
    </p:extLst>
  </p:cmAuthor>
  <p:cmAuthor id="2" name="kirasl2001@gmail.com" initials="k" lastIdx="23" clrIdx="1"/>
  <p:cmAuthor id="3" name="Lashawnda Woods-Roberts" initials="LW" lastIdx="1" clrIdx="2">
    <p:extLst>
      <p:ext uri="{19B8F6BF-5375-455C-9EA6-DF929625EA0E}">
        <p15:presenceInfo xmlns:p15="http://schemas.microsoft.com/office/powerpoint/2012/main" userId="ffd109d0e3a670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28"/>
    <a:srgbClr val="4472C4"/>
    <a:srgbClr val="22F687"/>
    <a:srgbClr val="003AA6"/>
    <a:srgbClr val="FF6600"/>
    <a:srgbClr val="FF3300"/>
    <a:srgbClr val="F33F4B"/>
    <a:srgbClr val="5C739C"/>
    <a:srgbClr val="30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9" autoAdjust="0"/>
    <p:restoredTop sz="94624"/>
  </p:normalViewPr>
  <p:slideViewPr>
    <p:cSldViewPr snapToGrid="0">
      <p:cViewPr varScale="1">
        <p:scale>
          <a:sx n="81" d="100"/>
          <a:sy n="81" d="100"/>
        </p:scale>
        <p:origin x="7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17T14:01:49.747" idx="3">
    <p:pos x="6370" y="376"/>
    <p:text>I don't think everyone will know what SST or IEP meeting stands for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45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6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45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6.sv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DCAB7-D8D6-7A45-B9D4-A3D006A6CA79}" type="doc">
      <dgm:prSet loTypeId="urn:microsoft.com/office/officeart/2005/8/layout/vList4" loCatId="" qsTypeId="urn:microsoft.com/office/officeart/2005/8/quickstyle/3d3" qsCatId="3D" csTypeId="urn:microsoft.com/office/officeart/2005/8/colors/colorful2" csCatId="colorful" phldr="1"/>
      <dgm:spPr/>
    </dgm:pt>
    <dgm:pt modelId="{998035C8-1DA6-B64B-ADEC-9DF31A56FC5C}">
      <dgm:prSet phldrT="[Text]"/>
      <dgm:spPr/>
      <dgm:t>
        <a:bodyPr/>
        <a:lstStyle/>
        <a:p>
          <a:r>
            <a:rPr lang="en-US" dirty="0">
              <a:ln/>
              <a:solidFill>
                <a:schemeClr val="tx1"/>
              </a:solidFill>
            </a:rPr>
            <a:t>Behavior is </a:t>
          </a:r>
          <a:r>
            <a:rPr lang="en-US" b="1" u="sng" dirty="0">
              <a:ln/>
              <a:solidFill>
                <a:schemeClr val="bg2"/>
              </a:solidFill>
            </a:rPr>
            <a:t>learned</a:t>
          </a:r>
          <a:r>
            <a:rPr lang="en-US" dirty="0">
              <a:ln/>
              <a:solidFill>
                <a:schemeClr val="tx1"/>
              </a:solidFill>
            </a:rPr>
            <a:t> and can be taught</a:t>
          </a:r>
        </a:p>
      </dgm:t>
    </dgm:pt>
    <dgm:pt modelId="{5EE6E269-C000-F245-9A0B-C5442C7CE980}" type="parTrans" cxnId="{F4D6E6AE-12EC-314C-93E1-FB822FD755A5}">
      <dgm:prSet/>
      <dgm:spPr/>
      <dgm:t>
        <a:bodyPr/>
        <a:lstStyle/>
        <a:p>
          <a:endParaRPr lang="en-US"/>
        </a:p>
      </dgm:t>
    </dgm:pt>
    <dgm:pt modelId="{0FEAC46F-9B6A-AC45-9D1F-B227CC49627E}" type="sibTrans" cxnId="{F4D6E6AE-12EC-314C-93E1-FB822FD755A5}">
      <dgm:prSet/>
      <dgm:spPr/>
      <dgm:t>
        <a:bodyPr/>
        <a:lstStyle/>
        <a:p>
          <a:endParaRPr lang="en-US"/>
        </a:p>
      </dgm:t>
    </dgm:pt>
    <dgm:pt modelId="{E93EFF3F-A883-504B-B9D8-B956028326DB}">
      <dgm:prSet phldrT="[Text]"/>
      <dgm:spPr/>
      <dgm:t>
        <a:bodyPr/>
        <a:lstStyle/>
        <a:p>
          <a:r>
            <a:rPr lang="en-US" dirty="0">
              <a:ln/>
              <a:solidFill>
                <a:schemeClr val="tx1"/>
              </a:solidFill>
            </a:rPr>
            <a:t>Behavior is </a:t>
          </a:r>
          <a:r>
            <a:rPr lang="en-US" b="1" u="sng" dirty="0">
              <a:ln/>
              <a:solidFill>
                <a:schemeClr val="bg2"/>
              </a:solidFill>
            </a:rPr>
            <a:t>predictable</a:t>
          </a:r>
        </a:p>
      </dgm:t>
    </dgm:pt>
    <dgm:pt modelId="{D8DD95DE-562C-0847-AB2C-72BD0DDE87AE}" type="parTrans" cxnId="{70BCCA9B-DB57-E24B-BFFA-98191E1BD1E0}">
      <dgm:prSet/>
      <dgm:spPr/>
      <dgm:t>
        <a:bodyPr/>
        <a:lstStyle/>
        <a:p>
          <a:endParaRPr lang="en-US"/>
        </a:p>
      </dgm:t>
    </dgm:pt>
    <dgm:pt modelId="{EE66DADE-F0FA-514B-AAC8-089E3B687473}" type="sibTrans" cxnId="{70BCCA9B-DB57-E24B-BFFA-98191E1BD1E0}">
      <dgm:prSet/>
      <dgm:spPr/>
      <dgm:t>
        <a:bodyPr/>
        <a:lstStyle/>
        <a:p>
          <a:endParaRPr lang="en-US"/>
        </a:p>
      </dgm:t>
    </dgm:pt>
    <dgm:pt modelId="{AE232DE3-ADB8-9A4A-8B46-C46D209A3A8F}">
      <dgm:prSet phldrT="[Text]"/>
      <dgm:spPr/>
      <dgm:t>
        <a:bodyPr/>
        <a:lstStyle/>
        <a:p>
          <a:r>
            <a:rPr lang="en-US" dirty="0">
              <a:ln/>
              <a:solidFill>
                <a:schemeClr val="tx1"/>
              </a:solidFill>
            </a:rPr>
            <a:t>Behavior is </a:t>
          </a:r>
          <a:r>
            <a:rPr lang="en-US" b="1" u="sng" dirty="0">
              <a:ln/>
              <a:solidFill>
                <a:schemeClr val="bg2"/>
              </a:solidFill>
            </a:rPr>
            <a:t>maintained</a:t>
          </a:r>
          <a:r>
            <a:rPr lang="en-US" dirty="0">
              <a:ln/>
              <a:solidFill>
                <a:schemeClr val="tx1"/>
              </a:solidFill>
            </a:rPr>
            <a:t> by consequences</a:t>
          </a:r>
        </a:p>
      </dgm:t>
    </dgm:pt>
    <dgm:pt modelId="{7BD84E97-4AB4-FF4A-AD18-89D95565D711}" type="parTrans" cxnId="{DAB4BDD2-908E-394D-AD61-5CC9EA4ACC5C}">
      <dgm:prSet/>
      <dgm:spPr/>
      <dgm:t>
        <a:bodyPr/>
        <a:lstStyle/>
        <a:p>
          <a:endParaRPr lang="en-US"/>
        </a:p>
      </dgm:t>
    </dgm:pt>
    <dgm:pt modelId="{C2B965D9-B41C-C941-8D2C-72AD88EE2D2F}" type="sibTrans" cxnId="{DAB4BDD2-908E-394D-AD61-5CC9EA4ACC5C}">
      <dgm:prSet/>
      <dgm:spPr/>
      <dgm:t>
        <a:bodyPr/>
        <a:lstStyle/>
        <a:p>
          <a:endParaRPr lang="en-US"/>
        </a:p>
      </dgm:t>
    </dgm:pt>
    <dgm:pt modelId="{6307523D-504E-D444-BD5C-24E7197254EB}">
      <dgm:prSet/>
      <dgm:spPr/>
      <dgm:t>
        <a:bodyPr/>
        <a:lstStyle/>
        <a:p>
          <a:r>
            <a:rPr lang="en-US" dirty="0">
              <a:ln/>
              <a:solidFill>
                <a:schemeClr val="tx1"/>
              </a:solidFill>
            </a:rPr>
            <a:t>Punishment </a:t>
          </a:r>
          <a:r>
            <a:rPr lang="en-US" b="1" u="sng" dirty="0">
              <a:ln/>
              <a:solidFill>
                <a:schemeClr val="bg2"/>
              </a:solidFill>
            </a:rPr>
            <a:t>does not teach </a:t>
          </a:r>
          <a:r>
            <a:rPr lang="en-US" dirty="0">
              <a:ln/>
              <a:solidFill>
                <a:schemeClr val="tx1"/>
              </a:solidFill>
            </a:rPr>
            <a:t>appropriate behavior</a:t>
          </a:r>
        </a:p>
      </dgm:t>
    </dgm:pt>
    <dgm:pt modelId="{64ED7A5E-6565-9941-AD79-C486E9A36CC4}" type="parTrans" cxnId="{88B7BEA9-07A4-7641-9593-90F4C0940A07}">
      <dgm:prSet/>
      <dgm:spPr/>
      <dgm:t>
        <a:bodyPr/>
        <a:lstStyle/>
        <a:p>
          <a:endParaRPr lang="en-US"/>
        </a:p>
      </dgm:t>
    </dgm:pt>
    <dgm:pt modelId="{AB7AE4D2-FBF4-0C41-B352-772EC60D840C}" type="sibTrans" cxnId="{88B7BEA9-07A4-7641-9593-90F4C0940A07}">
      <dgm:prSet/>
      <dgm:spPr/>
      <dgm:t>
        <a:bodyPr/>
        <a:lstStyle/>
        <a:p>
          <a:endParaRPr lang="en-US"/>
        </a:p>
      </dgm:t>
    </dgm:pt>
    <dgm:pt modelId="{98A486DF-7FD9-D44B-8BAE-70CE4A63CEDF}" type="pres">
      <dgm:prSet presAssocID="{765DCAB7-D8D6-7A45-B9D4-A3D006A6CA79}" presName="linear" presStyleCnt="0">
        <dgm:presLayoutVars>
          <dgm:dir/>
          <dgm:resizeHandles val="exact"/>
        </dgm:presLayoutVars>
      </dgm:prSet>
      <dgm:spPr/>
    </dgm:pt>
    <dgm:pt modelId="{DD13F4DA-8270-B64E-8832-5CF353F87303}" type="pres">
      <dgm:prSet presAssocID="{998035C8-1DA6-B64B-ADEC-9DF31A56FC5C}" presName="comp" presStyleCnt="0"/>
      <dgm:spPr/>
    </dgm:pt>
    <dgm:pt modelId="{DC928EDC-8DF5-F948-A26D-61BC4D51C4DD}" type="pres">
      <dgm:prSet presAssocID="{998035C8-1DA6-B64B-ADEC-9DF31A56FC5C}" presName="box" presStyleLbl="node1" presStyleIdx="0" presStyleCnt="4"/>
      <dgm:spPr/>
    </dgm:pt>
    <dgm:pt modelId="{AF0407B8-33E1-DE44-8887-A7D601C35921}" type="pres">
      <dgm:prSet presAssocID="{998035C8-1DA6-B64B-ADEC-9DF31A56FC5C}" presName="img" presStyleLbl="fgImgPlace1" presStyleIdx="0" presStyleCnt="4" custLinFactNeighborX="2395" custLinFactNeighborY="1285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0079C3F-1E92-5445-9E4D-75F3BC8ACC46}" type="pres">
      <dgm:prSet presAssocID="{998035C8-1DA6-B64B-ADEC-9DF31A56FC5C}" presName="text" presStyleLbl="node1" presStyleIdx="0" presStyleCnt="4">
        <dgm:presLayoutVars>
          <dgm:bulletEnabled val="1"/>
        </dgm:presLayoutVars>
      </dgm:prSet>
      <dgm:spPr/>
    </dgm:pt>
    <dgm:pt modelId="{4B355675-8998-394E-9E20-779D1F098748}" type="pres">
      <dgm:prSet presAssocID="{0FEAC46F-9B6A-AC45-9D1F-B227CC49627E}" presName="spacer" presStyleCnt="0"/>
      <dgm:spPr/>
    </dgm:pt>
    <dgm:pt modelId="{45EFD79D-23B1-8340-8ECF-792DBD33D3E0}" type="pres">
      <dgm:prSet presAssocID="{E93EFF3F-A883-504B-B9D8-B956028326DB}" presName="comp" presStyleCnt="0"/>
      <dgm:spPr/>
    </dgm:pt>
    <dgm:pt modelId="{FF99893E-C1BB-1F47-8475-78D5454F658C}" type="pres">
      <dgm:prSet presAssocID="{E93EFF3F-A883-504B-B9D8-B956028326DB}" presName="box" presStyleLbl="node1" presStyleIdx="1" presStyleCnt="4"/>
      <dgm:spPr/>
    </dgm:pt>
    <dgm:pt modelId="{61D11108-14CB-B540-AA8D-210DCAEDFDBC}" type="pres">
      <dgm:prSet presAssocID="{E93EFF3F-A883-504B-B9D8-B956028326DB}" presName="img" presStyleLbl="fgImgPlace1" presStyleIdx="1" presStyleCnt="4"/>
      <dgm:spPr>
        <a:blipFill>
          <a:blip xmlns:r="http://schemas.openxmlformats.org/officeDocument/2006/relationships" r:embed="rId2">
            <a:duotone>
              <a:schemeClr val="accent2">
                <a:hueOff val="-391994"/>
                <a:satOff val="-1709"/>
                <a:lumOff val="-76"/>
                <a:alphaOff val="0"/>
                <a:shade val="20000"/>
                <a:satMod val="200000"/>
              </a:schemeClr>
              <a:schemeClr val="accent2">
                <a:hueOff val="-391994"/>
                <a:satOff val="-1709"/>
                <a:lumOff val="-76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84D3DAD-8C39-1247-BFA0-538284CEBFC1}" type="pres">
      <dgm:prSet presAssocID="{E93EFF3F-A883-504B-B9D8-B956028326DB}" presName="text" presStyleLbl="node1" presStyleIdx="1" presStyleCnt="4">
        <dgm:presLayoutVars>
          <dgm:bulletEnabled val="1"/>
        </dgm:presLayoutVars>
      </dgm:prSet>
      <dgm:spPr/>
    </dgm:pt>
    <dgm:pt modelId="{84B4566A-B89E-3C4F-9BF7-CCF72D017867}" type="pres">
      <dgm:prSet presAssocID="{EE66DADE-F0FA-514B-AAC8-089E3B687473}" presName="spacer" presStyleCnt="0"/>
      <dgm:spPr/>
    </dgm:pt>
    <dgm:pt modelId="{E3BA40CD-5600-8048-8F4C-1C37B822BC7B}" type="pres">
      <dgm:prSet presAssocID="{AE232DE3-ADB8-9A4A-8B46-C46D209A3A8F}" presName="comp" presStyleCnt="0"/>
      <dgm:spPr/>
    </dgm:pt>
    <dgm:pt modelId="{89B89D11-2575-4C47-9503-33947B6B1D51}" type="pres">
      <dgm:prSet presAssocID="{AE232DE3-ADB8-9A4A-8B46-C46D209A3A8F}" presName="box" presStyleLbl="node1" presStyleIdx="2" presStyleCnt="4"/>
      <dgm:spPr/>
    </dgm:pt>
    <dgm:pt modelId="{ED6CF3C0-30CF-8B42-AD58-36A8C390E9D3}" type="pres">
      <dgm:prSet presAssocID="{AE232DE3-ADB8-9A4A-8B46-C46D209A3A8F}" presName="img" presStyleLbl="fgImgPlace1" presStyleIdx="2" presStyleCnt="4"/>
      <dgm:spPr>
        <a:blipFill>
          <a:blip xmlns:r="http://schemas.openxmlformats.org/officeDocument/2006/relationships" r:embed="rId3">
            <a:duotone>
              <a:schemeClr val="accent2">
                <a:hueOff val="-783987"/>
                <a:satOff val="-3419"/>
                <a:lumOff val="-151"/>
                <a:alphaOff val="0"/>
                <a:shade val="20000"/>
                <a:satMod val="200000"/>
              </a:schemeClr>
              <a:schemeClr val="accent2">
                <a:hueOff val="-783987"/>
                <a:satOff val="-3419"/>
                <a:lumOff val="-151"/>
                <a:alphaOff val="0"/>
                <a:tint val="12000"/>
                <a:satMod val="190000"/>
              </a:schemeClr>
            </a:duotone>
          </a:blip>
          <a:srcRect/>
          <a:stretch>
            <a:fillRect l="-25000" r="-25000"/>
          </a:stretch>
        </a:blipFill>
      </dgm:spPr>
    </dgm:pt>
    <dgm:pt modelId="{F9AC67F0-71BD-A445-8D1E-028B4CAD373E}" type="pres">
      <dgm:prSet presAssocID="{AE232DE3-ADB8-9A4A-8B46-C46D209A3A8F}" presName="text" presStyleLbl="node1" presStyleIdx="2" presStyleCnt="4">
        <dgm:presLayoutVars>
          <dgm:bulletEnabled val="1"/>
        </dgm:presLayoutVars>
      </dgm:prSet>
      <dgm:spPr/>
    </dgm:pt>
    <dgm:pt modelId="{0A02DA94-F7AB-A544-A14D-066BD14389F8}" type="pres">
      <dgm:prSet presAssocID="{C2B965D9-B41C-C941-8D2C-72AD88EE2D2F}" presName="spacer" presStyleCnt="0"/>
      <dgm:spPr/>
    </dgm:pt>
    <dgm:pt modelId="{ADF44C4F-E35E-DC4C-94D0-DFF7A25DFD8F}" type="pres">
      <dgm:prSet presAssocID="{6307523D-504E-D444-BD5C-24E7197254EB}" presName="comp" presStyleCnt="0"/>
      <dgm:spPr/>
    </dgm:pt>
    <dgm:pt modelId="{C0E0FC02-09E6-D84B-B283-46AA2B1A1503}" type="pres">
      <dgm:prSet presAssocID="{6307523D-504E-D444-BD5C-24E7197254EB}" presName="box" presStyleLbl="node1" presStyleIdx="3" presStyleCnt="4"/>
      <dgm:spPr/>
    </dgm:pt>
    <dgm:pt modelId="{9F30046C-4430-E84A-A2D6-7D703910D839}" type="pres">
      <dgm:prSet presAssocID="{6307523D-504E-D444-BD5C-24E7197254EB}" presName="img" presStyleLbl="fgImgPlace1" presStyleIdx="3" presStyleCnt="4" custLinFactNeighborY="-1351"/>
      <dgm:spPr>
        <a:blipFill>
          <a:blip xmlns:r="http://schemas.openxmlformats.org/officeDocument/2006/relationships" r:embed="rId4">
            <a:duotone>
              <a:schemeClr val="accent2">
                <a:hueOff val="-1175981"/>
                <a:satOff val="-5128"/>
                <a:lumOff val="-227"/>
                <a:alphaOff val="0"/>
                <a:shade val="20000"/>
                <a:satMod val="200000"/>
              </a:schemeClr>
              <a:schemeClr val="accent2">
                <a:hueOff val="-1175981"/>
                <a:satOff val="-5128"/>
                <a:lumOff val="-22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960F532-B60A-744A-A119-10DB5EFA37EE}" type="pres">
      <dgm:prSet presAssocID="{6307523D-504E-D444-BD5C-24E7197254EB}" presName="text" presStyleLbl="node1" presStyleIdx="3" presStyleCnt="4">
        <dgm:presLayoutVars>
          <dgm:bulletEnabled val="1"/>
        </dgm:presLayoutVars>
      </dgm:prSet>
      <dgm:spPr/>
    </dgm:pt>
  </dgm:ptLst>
  <dgm:cxnLst>
    <dgm:cxn modelId="{9054953D-06A5-0545-A84A-7CD1594E5F76}" type="presOf" srcId="{E93EFF3F-A883-504B-B9D8-B956028326DB}" destId="{A84D3DAD-8C39-1247-BFA0-538284CEBFC1}" srcOrd="1" destOrd="0" presId="urn:microsoft.com/office/officeart/2005/8/layout/vList4"/>
    <dgm:cxn modelId="{F488DA5B-D682-4049-9F23-47445F3FF15F}" type="presOf" srcId="{998035C8-1DA6-B64B-ADEC-9DF31A56FC5C}" destId="{DC928EDC-8DF5-F948-A26D-61BC4D51C4DD}" srcOrd="0" destOrd="0" presId="urn:microsoft.com/office/officeart/2005/8/layout/vList4"/>
    <dgm:cxn modelId="{66E39F71-95E0-CE4F-939E-F9FEAE9B008C}" type="presOf" srcId="{AE232DE3-ADB8-9A4A-8B46-C46D209A3A8F}" destId="{F9AC67F0-71BD-A445-8D1E-028B4CAD373E}" srcOrd="1" destOrd="0" presId="urn:microsoft.com/office/officeart/2005/8/layout/vList4"/>
    <dgm:cxn modelId="{951D3976-6ED2-3940-8582-2DA9A8160932}" type="presOf" srcId="{6307523D-504E-D444-BD5C-24E7197254EB}" destId="{C0E0FC02-09E6-D84B-B283-46AA2B1A1503}" srcOrd="0" destOrd="0" presId="urn:microsoft.com/office/officeart/2005/8/layout/vList4"/>
    <dgm:cxn modelId="{0621527D-FEA3-4443-9B66-99501A976718}" type="presOf" srcId="{765DCAB7-D8D6-7A45-B9D4-A3D006A6CA79}" destId="{98A486DF-7FD9-D44B-8BAE-70CE4A63CEDF}" srcOrd="0" destOrd="0" presId="urn:microsoft.com/office/officeart/2005/8/layout/vList4"/>
    <dgm:cxn modelId="{084FDC7F-0458-9F4A-A7D3-E48C738319DE}" type="presOf" srcId="{AE232DE3-ADB8-9A4A-8B46-C46D209A3A8F}" destId="{89B89D11-2575-4C47-9503-33947B6B1D51}" srcOrd="0" destOrd="0" presId="urn:microsoft.com/office/officeart/2005/8/layout/vList4"/>
    <dgm:cxn modelId="{E7001B99-D9AC-8F46-A1EC-61CDB3B5930E}" type="presOf" srcId="{6307523D-504E-D444-BD5C-24E7197254EB}" destId="{5960F532-B60A-744A-A119-10DB5EFA37EE}" srcOrd="1" destOrd="0" presId="urn:microsoft.com/office/officeart/2005/8/layout/vList4"/>
    <dgm:cxn modelId="{70BCCA9B-DB57-E24B-BFFA-98191E1BD1E0}" srcId="{765DCAB7-D8D6-7A45-B9D4-A3D006A6CA79}" destId="{E93EFF3F-A883-504B-B9D8-B956028326DB}" srcOrd="1" destOrd="0" parTransId="{D8DD95DE-562C-0847-AB2C-72BD0DDE87AE}" sibTransId="{EE66DADE-F0FA-514B-AAC8-089E3B687473}"/>
    <dgm:cxn modelId="{88B7BEA9-07A4-7641-9593-90F4C0940A07}" srcId="{765DCAB7-D8D6-7A45-B9D4-A3D006A6CA79}" destId="{6307523D-504E-D444-BD5C-24E7197254EB}" srcOrd="3" destOrd="0" parTransId="{64ED7A5E-6565-9941-AD79-C486E9A36CC4}" sibTransId="{AB7AE4D2-FBF4-0C41-B352-772EC60D840C}"/>
    <dgm:cxn modelId="{F4D6E6AE-12EC-314C-93E1-FB822FD755A5}" srcId="{765DCAB7-D8D6-7A45-B9D4-A3D006A6CA79}" destId="{998035C8-1DA6-B64B-ADEC-9DF31A56FC5C}" srcOrd="0" destOrd="0" parTransId="{5EE6E269-C000-F245-9A0B-C5442C7CE980}" sibTransId="{0FEAC46F-9B6A-AC45-9D1F-B227CC49627E}"/>
    <dgm:cxn modelId="{B318DFB4-009E-B543-9970-8A0515B2BE1F}" type="presOf" srcId="{E93EFF3F-A883-504B-B9D8-B956028326DB}" destId="{FF99893E-C1BB-1F47-8475-78D5454F658C}" srcOrd="0" destOrd="0" presId="urn:microsoft.com/office/officeart/2005/8/layout/vList4"/>
    <dgm:cxn modelId="{DC5134B7-288C-934B-A288-11CFC3300083}" type="presOf" srcId="{998035C8-1DA6-B64B-ADEC-9DF31A56FC5C}" destId="{F0079C3F-1E92-5445-9E4D-75F3BC8ACC46}" srcOrd="1" destOrd="0" presId="urn:microsoft.com/office/officeart/2005/8/layout/vList4"/>
    <dgm:cxn modelId="{DAB4BDD2-908E-394D-AD61-5CC9EA4ACC5C}" srcId="{765DCAB7-D8D6-7A45-B9D4-A3D006A6CA79}" destId="{AE232DE3-ADB8-9A4A-8B46-C46D209A3A8F}" srcOrd="2" destOrd="0" parTransId="{7BD84E97-4AB4-FF4A-AD18-89D95565D711}" sibTransId="{C2B965D9-B41C-C941-8D2C-72AD88EE2D2F}"/>
    <dgm:cxn modelId="{A93236FF-8B98-6F4B-804C-0DA5B80237F1}" type="presParOf" srcId="{98A486DF-7FD9-D44B-8BAE-70CE4A63CEDF}" destId="{DD13F4DA-8270-B64E-8832-5CF353F87303}" srcOrd="0" destOrd="0" presId="urn:microsoft.com/office/officeart/2005/8/layout/vList4"/>
    <dgm:cxn modelId="{57E68D46-4D3C-4244-9DE0-721B912C1D19}" type="presParOf" srcId="{DD13F4DA-8270-B64E-8832-5CF353F87303}" destId="{DC928EDC-8DF5-F948-A26D-61BC4D51C4DD}" srcOrd="0" destOrd="0" presId="urn:microsoft.com/office/officeart/2005/8/layout/vList4"/>
    <dgm:cxn modelId="{6DF7091B-E967-8749-835E-E392940D7280}" type="presParOf" srcId="{DD13F4DA-8270-B64E-8832-5CF353F87303}" destId="{AF0407B8-33E1-DE44-8887-A7D601C35921}" srcOrd="1" destOrd="0" presId="urn:microsoft.com/office/officeart/2005/8/layout/vList4"/>
    <dgm:cxn modelId="{4558E2C0-1984-5744-B468-03C9DAC9B5FA}" type="presParOf" srcId="{DD13F4DA-8270-B64E-8832-5CF353F87303}" destId="{F0079C3F-1E92-5445-9E4D-75F3BC8ACC46}" srcOrd="2" destOrd="0" presId="urn:microsoft.com/office/officeart/2005/8/layout/vList4"/>
    <dgm:cxn modelId="{3C253AE9-6932-BA47-AE61-31EC03FC2470}" type="presParOf" srcId="{98A486DF-7FD9-D44B-8BAE-70CE4A63CEDF}" destId="{4B355675-8998-394E-9E20-779D1F098748}" srcOrd="1" destOrd="0" presId="urn:microsoft.com/office/officeart/2005/8/layout/vList4"/>
    <dgm:cxn modelId="{C00A0C46-3595-594C-8A5D-198F757FD0CD}" type="presParOf" srcId="{98A486DF-7FD9-D44B-8BAE-70CE4A63CEDF}" destId="{45EFD79D-23B1-8340-8ECF-792DBD33D3E0}" srcOrd="2" destOrd="0" presId="urn:microsoft.com/office/officeart/2005/8/layout/vList4"/>
    <dgm:cxn modelId="{44D79E98-E385-4746-B8FA-9D14FBF30A8B}" type="presParOf" srcId="{45EFD79D-23B1-8340-8ECF-792DBD33D3E0}" destId="{FF99893E-C1BB-1F47-8475-78D5454F658C}" srcOrd="0" destOrd="0" presId="urn:microsoft.com/office/officeart/2005/8/layout/vList4"/>
    <dgm:cxn modelId="{47673372-F36E-8447-957A-70397DE0F3D7}" type="presParOf" srcId="{45EFD79D-23B1-8340-8ECF-792DBD33D3E0}" destId="{61D11108-14CB-B540-AA8D-210DCAEDFDBC}" srcOrd="1" destOrd="0" presId="urn:microsoft.com/office/officeart/2005/8/layout/vList4"/>
    <dgm:cxn modelId="{5E9A8659-0249-B54C-B4D7-098DC31EF083}" type="presParOf" srcId="{45EFD79D-23B1-8340-8ECF-792DBD33D3E0}" destId="{A84D3DAD-8C39-1247-BFA0-538284CEBFC1}" srcOrd="2" destOrd="0" presId="urn:microsoft.com/office/officeart/2005/8/layout/vList4"/>
    <dgm:cxn modelId="{B347ECDF-6B33-F74A-946B-392F1D31E3A7}" type="presParOf" srcId="{98A486DF-7FD9-D44B-8BAE-70CE4A63CEDF}" destId="{84B4566A-B89E-3C4F-9BF7-CCF72D017867}" srcOrd="3" destOrd="0" presId="urn:microsoft.com/office/officeart/2005/8/layout/vList4"/>
    <dgm:cxn modelId="{47EE0D64-4BEC-A749-AD3D-286EA919710C}" type="presParOf" srcId="{98A486DF-7FD9-D44B-8BAE-70CE4A63CEDF}" destId="{E3BA40CD-5600-8048-8F4C-1C37B822BC7B}" srcOrd="4" destOrd="0" presId="urn:microsoft.com/office/officeart/2005/8/layout/vList4"/>
    <dgm:cxn modelId="{78593286-7818-7A45-8AE2-FFD2B811AA11}" type="presParOf" srcId="{E3BA40CD-5600-8048-8F4C-1C37B822BC7B}" destId="{89B89D11-2575-4C47-9503-33947B6B1D51}" srcOrd="0" destOrd="0" presId="urn:microsoft.com/office/officeart/2005/8/layout/vList4"/>
    <dgm:cxn modelId="{717325C3-BEC7-0B4C-A84D-8702F3A1DC9E}" type="presParOf" srcId="{E3BA40CD-5600-8048-8F4C-1C37B822BC7B}" destId="{ED6CF3C0-30CF-8B42-AD58-36A8C390E9D3}" srcOrd="1" destOrd="0" presId="urn:microsoft.com/office/officeart/2005/8/layout/vList4"/>
    <dgm:cxn modelId="{E8803049-350B-C24C-8204-C9537027CB38}" type="presParOf" srcId="{E3BA40CD-5600-8048-8F4C-1C37B822BC7B}" destId="{F9AC67F0-71BD-A445-8D1E-028B4CAD373E}" srcOrd="2" destOrd="0" presId="urn:microsoft.com/office/officeart/2005/8/layout/vList4"/>
    <dgm:cxn modelId="{3D5A6FF0-99A1-D648-87FF-0CB372E10EA0}" type="presParOf" srcId="{98A486DF-7FD9-D44B-8BAE-70CE4A63CEDF}" destId="{0A02DA94-F7AB-A544-A14D-066BD14389F8}" srcOrd="5" destOrd="0" presId="urn:microsoft.com/office/officeart/2005/8/layout/vList4"/>
    <dgm:cxn modelId="{CC2B465E-51DC-B344-8E4C-970860E57CDD}" type="presParOf" srcId="{98A486DF-7FD9-D44B-8BAE-70CE4A63CEDF}" destId="{ADF44C4F-E35E-DC4C-94D0-DFF7A25DFD8F}" srcOrd="6" destOrd="0" presId="urn:microsoft.com/office/officeart/2005/8/layout/vList4"/>
    <dgm:cxn modelId="{EE46E74A-3879-6340-BEAF-2872C9914B9C}" type="presParOf" srcId="{ADF44C4F-E35E-DC4C-94D0-DFF7A25DFD8F}" destId="{C0E0FC02-09E6-D84B-B283-46AA2B1A1503}" srcOrd="0" destOrd="0" presId="urn:microsoft.com/office/officeart/2005/8/layout/vList4"/>
    <dgm:cxn modelId="{6CA4CA5A-4C21-6E4B-8725-02BD66EFDD08}" type="presParOf" srcId="{ADF44C4F-E35E-DC4C-94D0-DFF7A25DFD8F}" destId="{9F30046C-4430-E84A-A2D6-7D703910D839}" srcOrd="1" destOrd="0" presId="urn:microsoft.com/office/officeart/2005/8/layout/vList4"/>
    <dgm:cxn modelId="{2D6CBB4B-409F-ED40-B247-604BD3FB8521}" type="presParOf" srcId="{ADF44C4F-E35E-DC4C-94D0-DFF7A25DFD8F}" destId="{5960F532-B60A-744A-A119-10DB5EFA37EE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6C3AF9-311A-4D76-90EC-0BB3040B642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6_2" csCatId="accent6" phldr="1"/>
      <dgm:spPr/>
      <dgm:t>
        <a:bodyPr/>
        <a:lstStyle/>
        <a:p>
          <a:endParaRPr lang="en-US"/>
        </a:p>
      </dgm:t>
    </dgm:pt>
    <dgm:pt modelId="{F714C363-796D-45FB-B648-AC3DB1573686}">
      <dgm:prSet/>
      <dgm:spPr/>
      <dgm:t>
        <a:bodyPr/>
        <a:lstStyle/>
        <a:p>
          <a:r>
            <a:rPr lang="en-US"/>
            <a:t>Child/Family Has Rights</a:t>
          </a:r>
        </a:p>
      </dgm:t>
    </dgm:pt>
    <dgm:pt modelId="{D6AC44FF-3076-4117-A581-AFCBE0C10734}" type="parTrans" cxnId="{5C8064E0-65B5-464B-9DBF-C12C5063EB77}">
      <dgm:prSet/>
      <dgm:spPr/>
      <dgm:t>
        <a:bodyPr/>
        <a:lstStyle/>
        <a:p>
          <a:endParaRPr lang="en-US"/>
        </a:p>
      </dgm:t>
    </dgm:pt>
    <dgm:pt modelId="{7C3042C6-CD75-4A50-A6FC-E3A98782CFEF}" type="sibTrans" cxnId="{5C8064E0-65B5-464B-9DBF-C12C5063EB77}">
      <dgm:prSet/>
      <dgm:spPr/>
      <dgm:t>
        <a:bodyPr/>
        <a:lstStyle/>
        <a:p>
          <a:endParaRPr lang="en-US"/>
        </a:p>
      </dgm:t>
    </dgm:pt>
    <dgm:pt modelId="{540140CE-AD9C-4C8C-9789-6E8829F53A6E}">
      <dgm:prSet/>
      <dgm:spPr/>
      <dgm:t>
        <a:bodyPr/>
        <a:lstStyle/>
        <a:p>
          <a:r>
            <a:rPr lang="en-US"/>
            <a:t>Child Should Be Able to Learn</a:t>
          </a:r>
        </a:p>
      </dgm:t>
    </dgm:pt>
    <dgm:pt modelId="{B1427938-CDD8-43C7-9AFA-BD1E0FBB0025}" type="parTrans" cxnId="{1CEFBF15-7055-41B6-9051-27589FE42E85}">
      <dgm:prSet/>
      <dgm:spPr/>
      <dgm:t>
        <a:bodyPr/>
        <a:lstStyle/>
        <a:p>
          <a:endParaRPr lang="en-US"/>
        </a:p>
      </dgm:t>
    </dgm:pt>
    <dgm:pt modelId="{9599231C-2B7A-4A4E-81A2-22DFE121C38E}" type="sibTrans" cxnId="{1CEFBF15-7055-41B6-9051-27589FE42E85}">
      <dgm:prSet/>
      <dgm:spPr/>
      <dgm:t>
        <a:bodyPr/>
        <a:lstStyle/>
        <a:p>
          <a:endParaRPr lang="en-US"/>
        </a:p>
      </dgm:t>
    </dgm:pt>
    <dgm:pt modelId="{96C24362-DB1E-4E82-ACAE-786907A4BBD9}">
      <dgm:prSet/>
      <dgm:spPr/>
      <dgm:t>
        <a:bodyPr/>
        <a:lstStyle/>
        <a:p>
          <a:r>
            <a:rPr lang="en-US"/>
            <a:t>Least Restrictive Environment</a:t>
          </a:r>
        </a:p>
      </dgm:t>
    </dgm:pt>
    <dgm:pt modelId="{933FA492-9EFB-4477-B049-09D83DF0750C}" type="parTrans" cxnId="{048A3130-8EBC-4815-BCF3-FF17A90921E8}">
      <dgm:prSet/>
      <dgm:spPr/>
      <dgm:t>
        <a:bodyPr/>
        <a:lstStyle/>
        <a:p>
          <a:endParaRPr lang="en-US"/>
        </a:p>
      </dgm:t>
    </dgm:pt>
    <dgm:pt modelId="{B9E95467-9D7A-43D0-B66F-248F37ED3DCD}" type="sibTrans" cxnId="{048A3130-8EBC-4815-BCF3-FF17A90921E8}">
      <dgm:prSet/>
      <dgm:spPr/>
      <dgm:t>
        <a:bodyPr/>
        <a:lstStyle/>
        <a:p>
          <a:endParaRPr lang="en-US"/>
        </a:p>
      </dgm:t>
    </dgm:pt>
    <dgm:pt modelId="{B071A818-A9F1-4F21-9F6B-CC19CCFAFA5C}">
      <dgm:prSet/>
      <dgm:spPr/>
      <dgm:t>
        <a:bodyPr/>
        <a:lstStyle/>
        <a:p>
          <a:r>
            <a:rPr lang="en-US"/>
            <a:t>Appropriate Evaluation</a:t>
          </a:r>
        </a:p>
      </dgm:t>
    </dgm:pt>
    <dgm:pt modelId="{8F509AB1-2E60-47D0-ADB2-E7C77F7005A3}" type="parTrans" cxnId="{7894141D-DFDB-433F-9825-FBC9B55264A8}">
      <dgm:prSet/>
      <dgm:spPr/>
      <dgm:t>
        <a:bodyPr/>
        <a:lstStyle/>
        <a:p>
          <a:endParaRPr lang="en-US"/>
        </a:p>
      </dgm:t>
    </dgm:pt>
    <dgm:pt modelId="{73C2EF9E-6B8C-45CC-9712-38C89F8E40D5}" type="sibTrans" cxnId="{7894141D-DFDB-433F-9825-FBC9B55264A8}">
      <dgm:prSet/>
      <dgm:spPr/>
      <dgm:t>
        <a:bodyPr/>
        <a:lstStyle/>
        <a:p>
          <a:endParaRPr lang="en-US"/>
        </a:p>
      </dgm:t>
    </dgm:pt>
    <dgm:pt modelId="{4A18C214-F261-4F17-8E1F-3C67487FFF17}">
      <dgm:prSet/>
      <dgm:spPr/>
      <dgm:t>
        <a:bodyPr/>
        <a:lstStyle/>
        <a:p>
          <a:r>
            <a:rPr lang="en-US"/>
            <a:t>Parent is part of Team &amp; </a:t>
          </a:r>
        </a:p>
        <a:p>
          <a:r>
            <a:rPr lang="en-US"/>
            <a:t>Child Can Attend</a:t>
          </a:r>
        </a:p>
      </dgm:t>
    </dgm:pt>
    <dgm:pt modelId="{AA5406E4-AC12-4739-9517-07D8AF7D4E2B}" type="parTrans" cxnId="{CEA97DB9-D70D-49FA-8525-ADE6E7DFF65F}">
      <dgm:prSet/>
      <dgm:spPr/>
      <dgm:t>
        <a:bodyPr/>
        <a:lstStyle/>
        <a:p>
          <a:endParaRPr lang="en-US"/>
        </a:p>
      </dgm:t>
    </dgm:pt>
    <dgm:pt modelId="{4C07DF00-7FD3-4ED8-8105-B7E88AD2AE91}" type="sibTrans" cxnId="{CEA97DB9-D70D-49FA-8525-ADE6E7DFF65F}">
      <dgm:prSet/>
      <dgm:spPr/>
      <dgm:t>
        <a:bodyPr/>
        <a:lstStyle/>
        <a:p>
          <a:endParaRPr lang="en-US"/>
        </a:p>
      </dgm:t>
    </dgm:pt>
    <dgm:pt modelId="{A7C02B77-F93A-4929-990D-625D2CC796C8}" type="pres">
      <dgm:prSet presAssocID="{C16C3AF9-311A-4D76-90EC-0BB3040B642A}" presName="root" presStyleCnt="0">
        <dgm:presLayoutVars>
          <dgm:dir/>
          <dgm:resizeHandles val="exact"/>
        </dgm:presLayoutVars>
      </dgm:prSet>
      <dgm:spPr/>
    </dgm:pt>
    <dgm:pt modelId="{1E2DB67E-CC4D-45B4-8A19-0BF36A5F59E6}" type="pres">
      <dgm:prSet presAssocID="{F714C363-796D-45FB-B648-AC3DB1573686}" presName="compNode" presStyleCnt="0"/>
      <dgm:spPr/>
    </dgm:pt>
    <dgm:pt modelId="{FE41AB82-71F9-4D00-9D51-71EEDCFA833D}" type="pres">
      <dgm:prSet presAssocID="{F714C363-796D-45FB-B648-AC3DB1573686}" presName="bgRect" presStyleLbl="bgShp" presStyleIdx="0" presStyleCnt="5"/>
      <dgm:spPr/>
    </dgm:pt>
    <dgm:pt modelId="{57D79EFC-4ED4-4925-A7B6-3669F3DEE041}" type="pres">
      <dgm:prSet presAssocID="{F714C363-796D-45FB-B648-AC3DB157368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2E1AA32-10C6-4C93-B426-AC9C63473369}" type="pres">
      <dgm:prSet presAssocID="{F714C363-796D-45FB-B648-AC3DB1573686}" presName="spaceRect" presStyleCnt="0"/>
      <dgm:spPr/>
    </dgm:pt>
    <dgm:pt modelId="{B5068425-06F9-46FE-AB68-65F863FED421}" type="pres">
      <dgm:prSet presAssocID="{F714C363-796D-45FB-B648-AC3DB1573686}" presName="parTx" presStyleLbl="revTx" presStyleIdx="0" presStyleCnt="5">
        <dgm:presLayoutVars>
          <dgm:chMax val="0"/>
          <dgm:chPref val="0"/>
        </dgm:presLayoutVars>
      </dgm:prSet>
      <dgm:spPr/>
    </dgm:pt>
    <dgm:pt modelId="{16B45751-8E56-4613-81B8-995A0BB809CD}" type="pres">
      <dgm:prSet presAssocID="{7C3042C6-CD75-4A50-A6FC-E3A98782CFEF}" presName="sibTrans" presStyleCnt="0"/>
      <dgm:spPr/>
    </dgm:pt>
    <dgm:pt modelId="{6129711A-08DB-43A4-AAE8-B9A0B42F6730}" type="pres">
      <dgm:prSet presAssocID="{540140CE-AD9C-4C8C-9789-6E8829F53A6E}" presName="compNode" presStyleCnt="0"/>
      <dgm:spPr/>
    </dgm:pt>
    <dgm:pt modelId="{850B9F35-3855-48B5-95D2-3E4277687F36}" type="pres">
      <dgm:prSet presAssocID="{540140CE-AD9C-4C8C-9789-6E8829F53A6E}" presName="bgRect" presStyleLbl="bgShp" presStyleIdx="1" presStyleCnt="5"/>
      <dgm:spPr/>
    </dgm:pt>
    <dgm:pt modelId="{938E5674-B979-44DD-A8E5-7492C824F018}" type="pres">
      <dgm:prSet presAssocID="{540140CE-AD9C-4C8C-9789-6E8829F53A6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26F945CB-400D-43CB-ADE2-D521E95FECE2}" type="pres">
      <dgm:prSet presAssocID="{540140CE-AD9C-4C8C-9789-6E8829F53A6E}" presName="spaceRect" presStyleCnt="0"/>
      <dgm:spPr/>
    </dgm:pt>
    <dgm:pt modelId="{E6459EA2-538F-4C76-90BB-CCB3031AC400}" type="pres">
      <dgm:prSet presAssocID="{540140CE-AD9C-4C8C-9789-6E8829F53A6E}" presName="parTx" presStyleLbl="revTx" presStyleIdx="1" presStyleCnt="5">
        <dgm:presLayoutVars>
          <dgm:chMax val="0"/>
          <dgm:chPref val="0"/>
        </dgm:presLayoutVars>
      </dgm:prSet>
      <dgm:spPr/>
    </dgm:pt>
    <dgm:pt modelId="{42A426A9-4F68-4E70-B497-1FE4190CC1E9}" type="pres">
      <dgm:prSet presAssocID="{9599231C-2B7A-4A4E-81A2-22DFE121C38E}" presName="sibTrans" presStyleCnt="0"/>
      <dgm:spPr/>
    </dgm:pt>
    <dgm:pt modelId="{35C36A09-DD11-419F-B199-6F5328F9B2AC}" type="pres">
      <dgm:prSet presAssocID="{96C24362-DB1E-4E82-ACAE-786907A4BBD9}" presName="compNode" presStyleCnt="0"/>
      <dgm:spPr/>
    </dgm:pt>
    <dgm:pt modelId="{C1863694-E2C2-4846-B67F-B5668F128570}" type="pres">
      <dgm:prSet presAssocID="{96C24362-DB1E-4E82-ACAE-786907A4BBD9}" presName="bgRect" presStyleLbl="bgShp" presStyleIdx="2" presStyleCnt="5"/>
      <dgm:spPr/>
    </dgm:pt>
    <dgm:pt modelId="{A5DFCBF2-837B-4D76-BC2B-259889CED1D0}" type="pres">
      <dgm:prSet presAssocID="{96C24362-DB1E-4E82-ACAE-786907A4BBD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EA31DAC2-8203-4F0E-92AA-9B455A65EDA0}" type="pres">
      <dgm:prSet presAssocID="{96C24362-DB1E-4E82-ACAE-786907A4BBD9}" presName="spaceRect" presStyleCnt="0"/>
      <dgm:spPr/>
    </dgm:pt>
    <dgm:pt modelId="{14B17137-52A5-4C1D-8537-A246DEEAC5BB}" type="pres">
      <dgm:prSet presAssocID="{96C24362-DB1E-4E82-ACAE-786907A4BBD9}" presName="parTx" presStyleLbl="revTx" presStyleIdx="2" presStyleCnt="5">
        <dgm:presLayoutVars>
          <dgm:chMax val="0"/>
          <dgm:chPref val="0"/>
        </dgm:presLayoutVars>
      </dgm:prSet>
      <dgm:spPr/>
    </dgm:pt>
    <dgm:pt modelId="{14227C68-2105-4582-A8D5-7C03E03B04FF}" type="pres">
      <dgm:prSet presAssocID="{B9E95467-9D7A-43D0-B66F-248F37ED3DCD}" presName="sibTrans" presStyleCnt="0"/>
      <dgm:spPr/>
    </dgm:pt>
    <dgm:pt modelId="{4006A4A4-CC6C-4C69-BDF2-0A8E639D0CCF}" type="pres">
      <dgm:prSet presAssocID="{B071A818-A9F1-4F21-9F6B-CC19CCFAFA5C}" presName="compNode" presStyleCnt="0"/>
      <dgm:spPr/>
    </dgm:pt>
    <dgm:pt modelId="{DC0D957C-E8B1-4BCA-9C34-759D8F210CD6}" type="pres">
      <dgm:prSet presAssocID="{B071A818-A9F1-4F21-9F6B-CC19CCFAFA5C}" presName="bgRect" presStyleLbl="bgShp" presStyleIdx="3" presStyleCnt="5"/>
      <dgm:spPr/>
    </dgm:pt>
    <dgm:pt modelId="{1F93EF23-E16A-42D3-870A-4E297F7BDD0E}" type="pres">
      <dgm:prSet presAssocID="{B071A818-A9F1-4F21-9F6B-CC19CCFAFA5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0F8F484-687C-42CC-AD89-254B527F6CEF}" type="pres">
      <dgm:prSet presAssocID="{B071A818-A9F1-4F21-9F6B-CC19CCFAFA5C}" presName="spaceRect" presStyleCnt="0"/>
      <dgm:spPr/>
    </dgm:pt>
    <dgm:pt modelId="{67C9798D-1523-4C85-B5E3-B914501DB596}" type="pres">
      <dgm:prSet presAssocID="{B071A818-A9F1-4F21-9F6B-CC19CCFAFA5C}" presName="parTx" presStyleLbl="revTx" presStyleIdx="3" presStyleCnt="5">
        <dgm:presLayoutVars>
          <dgm:chMax val="0"/>
          <dgm:chPref val="0"/>
        </dgm:presLayoutVars>
      </dgm:prSet>
      <dgm:spPr/>
    </dgm:pt>
    <dgm:pt modelId="{9334F508-9160-45AC-A3B4-99C322649C92}" type="pres">
      <dgm:prSet presAssocID="{73C2EF9E-6B8C-45CC-9712-38C89F8E40D5}" presName="sibTrans" presStyleCnt="0"/>
      <dgm:spPr/>
    </dgm:pt>
    <dgm:pt modelId="{F7A16F75-DBAE-4E4F-882D-3C5F237343CE}" type="pres">
      <dgm:prSet presAssocID="{4A18C214-F261-4F17-8E1F-3C67487FFF17}" presName="compNode" presStyleCnt="0"/>
      <dgm:spPr/>
    </dgm:pt>
    <dgm:pt modelId="{4298CD81-C22E-4B4A-9541-4AA8B8CE5989}" type="pres">
      <dgm:prSet presAssocID="{4A18C214-F261-4F17-8E1F-3C67487FFF17}" presName="bgRect" presStyleLbl="bgShp" presStyleIdx="4" presStyleCnt="5"/>
      <dgm:spPr/>
    </dgm:pt>
    <dgm:pt modelId="{A01FD3D4-41B2-4BA1-A768-9EB3EF601595}" type="pres">
      <dgm:prSet presAssocID="{4A18C214-F261-4F17-8E1F-3C67487FFF1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5F90D600-0B72-43D3-AA74-FBCB381BA319}" type="pres">
      <dgm:prSet presAssocID="{4A18C214-F261-4F17-8E1F-3C67487FFF17}" presName="spaceRect" presStyleCnt="0"/>
      <dgm:spPr/>
    </dgm:pt>
    <dgm:pt modelId="{561C969B-01E9-4A0F-9ECA-D5D138786C27}" type="pres">
      <dgm:prSet presAssocID="{4A18C214-F261-4F17-8E1F-3C67487FFF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CEFBF15-7055-41B6-9051-27589FE42E85}" srcId="{C16C3AF9-311A-4D76-90EC-0BB3040B642A}" destId="{540140CE-AD9C-4C8C-9789-6E8829F53A6E}" srcOrd="1" destOrd="0" parTransId="{B1427938-CDD8-43C7-9AFA-BD1E0FBB0025}" sibTransId="{9599231C-2B7A-4A4E-81A2-22DFE121C38E}"/>
    <dgm:cxn modelId="{FFF6961C-1451-4BD0-991A-3F796EDB3747}" type="presOf" srcId="{C16C3AF9-311A-4D76-90EC-0BB3040B642A}" destId="{A7C02B77-F93A-4929-990D-625D2CC796C8}" srcOrd="0" destOrd="0" presId="urn:microsoft.com/office/officeart/2018/2/layout/IconVerticalSolidList"/>
    <dgm:cxn modelId="{7894141D-DFDB-433F-9825-FBC9B55264A8}" srcId="{C16C3AF9-311A-4D76-90EC-0BB3040B642A}" destId="{B071A818-A9F1-4F21-9F6B-CC19CCFAFA5C}" srcOrd="3" destOrd="0" parTransId="{8F509AB1-2E60-47D0-ADB2-E7C77F7005A3}" sibTransId="{73C2EF9E-6B8C-45CC-9712-38C89F8E40D5}"/>
    <dgm:cxn modelId="{048A3130-8EBC-4815-BCF3-FF17A90921E8}" srcId="{C16C3AF9-311A-4D76-90EC-0BB3040B642A}" destId="{96C24362-DB1E-4E82-ACAE-786907A4BBD9}" srcOrd="2" destOrd="0" parTransId="{933FA492-9EFB-4477-B049-09D83DF0750C}" sibTransId="{B9E95467-9D7A-43D0-B66F-248F37ED3DCD}"/>
    <dgm:cxn modelId="{10AC115F-4B6F-4485-9157-E3147E64BC70}" type="presOf" srcId="{540140CE-AD9C-4C8C-9789-6E8829F53A6E}" destId="{E6459EA2-538F-4C76-90BB-CCB3031AC400}" srcOrd="0" destOrd="0" presId="urn:microsoft.com/office/officeart/2018/2/layout/IconVerticalSolidList"/>
    <dgm:cxn modelId="{9D97ED83-3BEF-430B-A346-0A5E57234080}" type="presOf" srcId="{96C24362-DB1E-4E82-ACAE-786907A4BBD9}" destId="{14B17137-52A5-4C1D-8537-A246DEEAC5BB}" srcOrd="0" destOrd="0" presId="urn:microsoft.com/office/officeart/2018/2/layout/IconVerticalSolidList"/>
    <dgm:cxn modelId="{BFBEE395-CD8C-41D4-A963-0F7F3114F579}" type="presOf" srcId="{F714C363-796D-45FB-B648-AC3DB1573686}" destId="{B5068425-06F9-46FE-AB68-65F863FED421}" srcOrd="0" destOrd="0" presId="urn:microsoft.com/office/officeart/2018/2/layout/IconVerticalSolidList"/>
    <dgm:cxn modelId="{0C67EC98-5E09-4689-A6AA-3C46EBEC085B}" type="presOf" srcId="{B071A818-A9F1-4F21-9F6B-CC19CCFAFA5C}" destId="{67C9798D-1523-4C85-B5E3-B914501DB596}" srcOrd="0" destOrd="0" presId="urn:microsoft.com/office/officeart/2018/2/layout/IconVerticalSolidList"/>
    <dgm:cxn modelId="{CEA97DB9-D70D-49FA-8525-ADE6E7DFF65F}" srcId="{C16C3AF9-311A-4D76-90EC-0BB3040B642A}" destId="{4A18C214-F261-4F17-8E1F-3C67487FFF17}" srcOrd="4" destOrd="0" parTransId="{AA5406E4-AC12-4739-9517-07D8AF7D4E2B}" sibTransId="{4C07DF00-7FD3-4ED8-8105-B7E88AD2AE91}"/>
    <dgm:cxn modelId="{E7995BCE-9E96-4F07-AB4F-031004974625}" type="presOf" srcId="{4A18C214-F261-4F17-8E1F-3C67487FFF17}" destId="{561C969B-01E9-4A0F-9ECA-D5D138786C27}" srcOrd="0" destOrd="0" presId="urn:microsoft.com/office/officeart/2018/2/layout/IconVerticalSolidList"/>
    <dgm:cxn modelId="{5C8064E0-65B5-464B-9DBF-C12C5063EB77}" srcId="{C16C3AF9-311A-4D76-90EC-0BB3040B642A}" destId="{F714C363-796D-45FB-B648-AC3DB1573686}" srcOrd="0" destOrd="0" parTransId="{D6AC44FF-3076-4117-A581-AFCBE0C10734}" sibTransId="{7C3042C6-CD75-4A50-A6FC-E3A98782CFEF}"/>
    <dgm:cxn modelId="{C1630979-1087-48CB-BB12-B77A24C25F18}" type="presParOf" srcId="{A7C02B77-F93A-4929-990D-625D2CC796C8}" destId="{1E2DB67E-CC4D-45B4-8A19-0BF36A5F59E6}" srcOrd="0" destOrd="0" presId="urn:microsoft.com/office/officeart/2018/2/layout/IconVerticalSolidList"/>
    <dgm:cxn modelId="{741978AF-C5D4-4BB4-9D3D-F1CB42C0F744}" type="presParOf" srcId="{1E2DB67E-CC4D-45B4-8A19-0BF36A5F59E6}" destId="{FE41AB82-71F9-4D00-9D51-71EEDCFA833D}" srcOrd="0" destOrd="0" presId="urn:microsoft.com/office/officeart/2018/2/layout/IconVerticalSolidList"/>
    <dgm:cxn modelId="{7E67EF67-F53A-484D-8314-66C6ADFEC001}" type="presParOf" srcId="{1E2DB67E-CC4D-45B4-8A19-0BF36A5F59E6}" destId="{57D79EFC-4ED4-4925-A7B6-3669F3DEE041}" srcOrd="1" destOrd="0" presId="urn:microsoft.com/office/officeart/2018/2/layout/IconVerticalSolidList"/>
    <dgm:cxn modelId="{95E82AF3-77CD-4D53-B605-0D81D43718CC}" type="presParOf" srcId="{1E2DB67E-CC4D-45B4-8A19-0BF36A5F59E6}" destId="{62E1AA32-10C6-4C93-B426-AC9C63473369}" srcOrd="2" destOrd="0" presId="urn:microsoft.com/office/officeart/2018/2/layout/IconVerticalSolidList"/>
    <dgm:cxn modelId="{6D6B8EFA-A559-4F6A-B72B-CCE4C43E08B1}" type="presParOf" srcId="{1E2DB67E-CC4D-45B4-8A19-0BF36A5F59E6}" destId="{B5068425-06F9-46FE-AB68-65F863FED421}" srcOrd="3" destOrd="0" presId="urn:microsoft.com/office/officeart/2018/2/layout/IconVerticalSolidList"/>
    <dgm:cxn modelId="{66C23396-D7DD-403F-A0D8-91546B208294}" type="presParOf" srcId="{A7C02B77-F93A-4929-990D-625D2CC796C8}" destId="{16B45751-8E56-4613-81B8-995A0BB809CD}" srcOrd="1" destOrd="0" presId="urn:microsoft.com/office/officeart/2018/2/layout/IconVerticalSolidList"/>
    <dgm:cxn modelId="{61CF3501-F93D-4FAE-8636-14C198E364C7}" type="presParOf" srcId="{A7C02B77-F93A-4929-990D-625D2CC796C8}" destId="{6129711A-08DB-43A4-AAE8-B9A0B42F6730}" srcOrd="2" destOrd="0" presId="urn:microsoft.com/office/officeart/2018/2/layout/IconVerticalSolidList"/>
    <dgm:cxn modelId="{F83B0890-E1BB-4566-999E-0F3162C59F57}" type="presParOf" srcId="{6129711A-08DB-43A4-AAE8-B9A0B42F6730}" destId="{850B9F35-3855-48B5-95D2-3E4277687F36}" srcOrd="0" destOrd="0" presId="urn:microsoft.com/office/officeart/2018/2/layout/IconVerticalSolidList"/>
    <dgm:cxn modelId="{2734FB33-984D-4CCD-964A-AE9F88982AF4}" type="presParOf" srcId="{6129711A-08DB-43A4-AAE8-B9A0B42F6730}" destId="{938E5674-B979-44DD-A8E5-7492C824F018}" srcOrd="1" destOrd="0" presId="urn:microsoft.com/office/officeart/2018/2/layout/IconVerticalSolidList"/>
    <dgm:cxn modelId="{D22CD152-B06A-43BF-AF92-00F0048F496D}" type="presParOf" srcId="{6129711A-08DB-43A4-AAE8-B9A0B42F6730}" destId="{26F945CB-400D-43CB-ADE2-D521E95FECE2}" srcOrd="2" destOrd="0" presId="urn:microsoft.com/office/officeart/2018/2/layout/IconVerticalSolidList"/>
    <dgm:cxn modelId="{377356A8-9F7C-4201-B6ED-ECEA6A4DC40D}" type="presParOf" srcId="{6129711A-08DB-43A4-AAE8-B9A0B42F6730}" destId="{E6459EA2-538F-4C76-90BB-CCB3031AC400}" srcOrd="3" destOrd="0" presId="urn:microsoft.com/office/officeart/2018/2/layout/IconVerticalSolidList"/>
    <dgm:cxn modelId="{E526A628-4B57-43B3-8EDF-F8EA61DE8193}" type="presParOf" srcId="{A7C02B77-F93A-4929-990D-625D2CC796C8}" destId="{42A426A9-4F68-4E70-B497-1FE4190CC1E9}" srcOrd="3" destOrd="0" presId="urn:microsoft.com/office/officeart/2018/2/layout/IconVerticalSolidList"/>
    <dgm:cxn modelId="{E432B9D8-DCB1-4ED7-9EAA-96D27830D0BC}" type="presParOf" srcId="{A7C02B77-F93A-4929-990D-625D2CC796C8}" destId="{35C36A09-DD11-419F-B199-6F5328F9B2AC}" srcOrd="4" destOrd="0" presId="urn:microsoft.com/office/officeart/2018/2/layout/IconVerticalSolidList"/>
    <dgm:cxn modelId="{59BDA542-F241-4B51-B858-E6A6375D7A6B}" type="presParOf" srcId="{35C36A09-DD11-419F-B199-6F5328F9B2AC}" destId="{C1863694-E2C2-4846-B67F-B5668F128570}" srcOrd="0" destOrd="0" presId="urn:microsoft.com/office/officeart/2018/2/layout/IconVerticalSolidList"/>
    <dgm:cxn modelId="{9C00A634-4113-4F29-BB96-05C43BBE4930}" type="presParOf" srcId="{35C36A09-DD11-419F-B199-6F5328F9B2AC}" destId="{A5DFCBF2-837B-4D76-BC2B-259889CED1D0}" srcOrd="1" destOrd="0" presId="urn:microsoft.com/office/officeart/2018/2/layout/IconVerticalSolidList"/>
    <dgm:cxn modelId="{79226530-831E-4EA0-B37C-907E62A29F0D}" type="presParOf" srcId="{35C36A09-DD11-419F-B199-6F5328F9B2AC}" destId="{EA31DAC2-8203-4F0E-92AA-9B455A65EDA0}" srcOrd="2" destOrd="0" presId="urn:microsoft.com/office/officeart/2018/2/layout/IconVerticalSolidList"/>
    <dgm:cxn modelId="{888A8B9E-D0EE-47E3-90AD-9EEB71D0735C}" type="presParOf" srcId="{35C36A09-DD11-419F-B199-6F5328F9B2AC}" destId="{14B17137-52A5-4C1D-8537-A246DEEAC5BB}" srcOrd="3" destOrd="0" presId="urn:microsoft.com/office/officeart/2018/2/layout/IconVerticalSolidList"/>
    <dgm:cxn modelId="{BA409F85-9D1F-450F-9967-090125CDB742}" type="presParOf" srcId="{A7C02B77-F93A-4929-990D-625D2CC796C8}" destId="{14227C68-2105-4582-A8D5-7C03E03B04FF}" srcOrd="5" destOrd="0" presId="urn:microsoft.com/office/officeart/2018/2/layout/IconVerticalSolidList"/>
    <dgm:cxn modelId="{31E78E16-B416-4184-A3C7-1C6CF6B73A5B}" type="presParOf" srcId="{A7C02B77-F93A-4929-990D-625D2CC796C8}" destId="{4006A4A4-CC6C-4C69-BDF2-0A8E639D0CCF}" srcOrd="6" destOrd="0" presId="urn:microsoft.com/office/officeart/2018/2/layout/IconVerticalSolidList"/>
    <dgm:cxn modelId="{B56E8620-6EF6-4D52-84D6-5818F19C3417}" type="presParOf" srcId="{4006A4A4-CC6C-4C69-BDF2-0A8E639D0CCF}" destId="{DC0D957C-E8B1-4BCA-9C34-759D8F210CD6}" srcOrd="0" destOrd="0" presId="urn:microsoft.com/office/officeart/2018/2/layout/IconVerticalSolidList"/>
    <dgm:cxn modelId="{02993DBB-BF10-4640-A2FA-ED858D9FC140}" type="presParOf" srcId="{4006A4A4-CC6C-4C69-BDF2-0A8E639D0CCF}" destId="{1F93EF23-E16A-42D3-870A-4E297F7BDD0E}" srcOrd="1" destOrd="0" presId="urn:microsoft.com/office/officeart/2018/2/layout/IconVerticalSolidList"/>
    <dgm:cxn modelId="{0C288B75-7F8D-4BD8-820A-100E4214E384}" type="presParOf" srcId="{4006A4A4-CC6C-4C69-BDF2-0A8E639D0CCF}" destId="{80F8F484-687C-42CC-AD89-254B527F6CEF}" srcOrd="2" destOrd="0" presId="urn:microsoft.com/office/officeart/2018/2/layout/IconVerticalSolidList"/>
    <dgm:cxn modelId="{2268F3A9-3449-458C-B78D-E081F40CF742}" type="presParOf" srcId="{4006A4A4-CC6C-4C69-BDF2-0A8E639D0CCF}" destId="{67C9798D-1523-4C85-B5E3-B914501DB596}" srcOrd="3" destOrd="0" presId="urn:microsoft.com/office/officeart/2018/2/layout/IconVerticalSolidList"/>
    <dgm:cxn modelId="{BF73866A-7540-435D-8E3D-6583606A4FAC}" type="presParOf" srcId="{A7C02B77-F93A-4929-990D-625D2CC796C8}" destId="{9334F508-9160-45AC-A3B4-99C322649C92}" srcOrd="7" destOrd="0" presId="urn:microsoft.com/office/officeart/2018/2/layout/IconVerticalSolidList"/>
    <dgm:cxn modelId="{060FB1ED-1542-4B2F-945E-42310FD825B3}" type="presParOf" srcId="{A7C02B77-F93A-4929-990D-625D2CC796C8}" destId="{F7A16F75-DBAE-4E4F-882D-3C5F237343CE}" srcOrd="8" destOrd="0" presId="urn:microsoft.com/office/officeart/2018/2/layout/IconVerticalSolidList"/>
    <dgm:cxn modelId="{56493375-E7F7-4264-BC37-CB184A8C786D}" type="presParOf" srcId="{F7A16F75-DBAE-4E4F-882D-3C5F237343CE}" destId="{4298CD81-C22E-4B4A-9541-4AA8B8CE5989}" srcOrd="0" destOrd="0" presId="urn:microsoft.com/office/officeart/2018/2/layout/IconVerticalSolidList"/>
    <dgm:cxn modelId="{7F39C2EA-10CB-4A45-8000-681797C3369A}" type="presParOf" srcId="{F7A16F75-DBAE-4E4F-882D-3C5F237343CE}" destId="{A01FD3D4-41B2-4BA1-A768-9EB3EF601595}" srcOrd="1" destOrd="0" presId="urn:microsoft.com/office/officeart/2018/2/layout/IconVerticalSolidList"/>
    <dgm:cxn modelId="{271C2EEB-79E8-4DD8-AFDC-3B80CF5DD462}" type="presParOf" srcId="{F7A16F75-DBAE-4E4F-882D-3C5F237343CE}" destId="{5F90D600-0B72-43D3-AA74-FBCB381BA319}" srcOrd="2" destOrd="0" presId="urn:microsoft.com/office/officeart/2018/2/layout/IconVerticalSolidList"/>
    <dgm:cxn modelId="{A73B954E-B203-4393-9D30-22145E6AF3B9}" type="presParOf" srcId="{F7A16F75-DBAE-4E4F-882D-3C5F237343CE}" destId="{561C969B-01E9-4A0F-9ECA-D5D138786C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EF0389-C759-4DBE-B2FD-930F90CC769B}" type="doc">
      <dgm:prSet loTypeId="urn:microsoft.com/office/officeart/2016/7/layout/VerticalDownArrowProcess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3560712-D4DB-4FC0-978E-9642A478EB20}">
      <dgm:prSet/>
      <dgm:spPr/>
      <dgm:t>
        <a:bodyPr/>
        <a:lstStyle/>
        <a:p>
          <a:r>
            <a:rPr lang="en-US"/>
            <a:t>Get</a:t>
          </a:r>
        </a:p>
      </dgm:t>
    </dgm:pt>
    <dgm:pt modelId="{6FF777BF-AE09-4297-9436-D7E827CFE516}" type="parTrans" cxnId="{57CF808D-EF23-49F5-808E-E2C3AB540577}">
      <dgm:prSet/>
      <dgm:spPr/>
      <dgm:t>
        <a:bodyPr/>
        <a:lstStyle/>
        <a:p>
          <a:endParaRPr lang="en-US"/>
        </a:p>
      </dgm:t>
    </dgm:pt>
    <dgm:pt modelId="{3B398C0C-B3EC-41EF-9298-F7C04A465B63}" type="sibTrans" cxnId="{57CF808D-EF23-49F5-808E-E2C3AB540577}">
      <dgm:prSet/>
      <dgm:spPr/>
      <dgm:t>
        <a:bodyPr/>
        <a:lstStyle/>
        <a:p>
          <a:endParaRPr lang="en-US"/>
        </a:p>
      </dgm:t>
    </dgm:pt>
    <dgm:pt modelId="{0B89F152-811A-4208-9C4D-2F07735E13DB}">
      <dgm:prSet/>
      <dgm:spPr/>
      <dgm:t>
        <a:bodyPr/>
        <a:lstStyle/>
        <a:p>
          <a:r>
            <a:rPr lang="en-US"/>
            <a:t>Get evaluations before SST or IEP meeting.  Read them.  Highlight what is important. </a:t>
          </a:r>
        </a:p>
      </dgm:t>
    </dgm:pt>
    <dgm:pt modelId="{CEB69807-053B-4A04-9AA1-6AC126437470}" type="parTrans" cxnId="{755BBCF9-5773-44E4-B199-A315FBB24DD5}">
      <dgm:prSet/>
      <dgm:spPr/>
      <dgm:t>
        <a:bodyPr/>
        <a:lstStyle/>
        <a:p>
          <a:endParaRPr lang="en-US"/>
        </a:p>
      </dgm:t>
    </dgm:pt>
    <dgm:pt modelId="{DF44E599-E412-4D8B-A8C6-72B222E4F3D4}" type="sibTrans" cxnId="{755BBCF9-5773-44E4-B199-A315FBB24DD5}">
      <dgm:prSet/>
      <dgm:spPr/>
      <dgm:t>
        <a:bodyPr/>
        <a:lstStyle/>
        <a:p>
          <a:endParaRPr lang="en-US"/>
        </a:p>
      </dgm:t>
    </dgm:pt>
    <dgm:pt modelId="{F468D14D-BB77-4EFA-A404-81627FE3719E}">
      <dgm:prSet/>
      <dgm:spPr/>
      <dgm:t>
        <a:bodyPr/>
        <a:lstStyle/>
        <a:p>
          <a:r>
            <a:rPr lang="en-US"/>
            <a:t>Plan</a:t>
          </a:r>
        </a:p>
      </dgm:t>
    </dgm:pt>
    <dgm:pt modelId="{89A84401-84B3-49CF-A8C4-083640158C44}" type="parTrans" cxnId="{3AC7B35E-6A4B-43E1-9B46-96C55746B321}">
      <dgm:prSet/>
      <dgm:spPr/>
      <dgm:t>
        <a:bodyPr/>
        <a:lstStyle/>
        <a:p>
          <a:endParaRPr lang="en-US"/>
        </a:p>
      </dgm:t>
    </dgm:pt>
    <dgm:pt modelId="{84C29C79-FFD8-46E0-89CB-71252FE2CE78}" type="sibTrans" cxnId="{3AC7B35E-6A4B-43E1-9B46-96C55746B321}">
      <dgm:prSet/>
      <dgm:spPr/>
      <dgm:t>
        <a:bodyPr/>
        <a:lstStyle/>
        <a:p>
          <a:endParaRPr lang="en-US"/>
        </a:p>
      </dgm:t>
    </dgm:pt>
    <dgm:pt modelId="{FD4D1259-330E-401F-A425-0F75F6AE2EDE}">
      <dgm:prSet/>
      <dgm:spPr/>
      <dgm:t>
        <a:bodyPr/>
        <a:lstStyle/>
        <a:p>
          <a:r>
            <a:rPr lang="en-US"/>
            <a:t>Plan what you want to request before you walk in, but then allow process to inform you along the way.  </a:t>
          </a:r>
        </a:p>
      </dgm:t>
    </dgm:pt>
    <dgm:pt modelId="{18BEB045-1979-49F9-924C-248B186946ED}" type="parTrans" cxnId="{0D6A4C8C-E102-442E-8F3A-5394D8E2608A}">
      <dgm:prSet/>
      <dgm:spPr/>
      <dgm:t>
        <a:bodyPr/>
        <a:lstStyle/>
        <a:p>
          <a:endParaRPr lang="en-US"/>
        </a:p>
      </dgm:t>
    </dgm:pt>
    <dgm:pt modelId="{4CCADE33-E61C-42A1-BD2B-2C6BFDC72FE4}" type="sibTrans" cxnId="{0D6A4C8C-E102-442E-8F3A-5394D8E2608A}">
      <dgm:prSet/>
      <dgm:spPr/>
      <dgm:t>
        <a:bodyPr/>
        <a:lstStyle/>
        <a:p>
          <a:endParaRPr lang="en-US"/>
        </a:p>
      </dgm:t>
    </dgm:pt>
    <dgm:pt modelId="{93BBB6E1-54B6-4AC7-9BD2-1548D203C22C}">
      <dgm:prSet/>
      <dgm:spPr/>
      <dgm:t>
        <a:bodyPr/>
        <a:lstStyle/>
        <a:p>
          <a:r>
            <a:rPr lang="en-US"/>
            <a:t>Take</a:t>
          </a:r>
        </a:p>
      </dgm:t>
    </dgm:pt>
    <dgm:pt modelId="{A3C3C1D4-CA9D-43F0-A529-F2D4E21E6EF0}" type="parTrans" cxnId="{07FE1483-22D7-4C64-85C7-437B963AFD9B}">
      <dgm:prSet/>
      <dgm:spPr/>
      <dgm:t>
        <a:bodyPr/>
        <a:lstStyle/>
        <a:p>
          <a:endParaRPr lang="en-US"/>
        </a:p>
      </dgm:t>
    </dgm:pt>
    <dgm:pt modelId="{59AEADBF-6CAD-48D6-95ED-84DF717153F1}" type="sibTrans" cxnId="{07FE1483-22D7-4C64-85C7-437B963AFD9B}">
      <dgm:prSet/>
      <dgm:spPr/>
      <dgm:t>
        <a:bodyPr/>
        <a:lstStyle/>
        <a:p>
          <a:endParaRPr lang="en-US"/>
        </a:p>
      </dgm:t>
    </dgm:pt>
    <dgm:pt modelId="{99BBB235-7B58-400B-B46E-C3095CE67167}">
      <dgm:prSet/>
      <dgm:spPr/>
      <dgm:t>
        <a:bodyPr/>
        <a:lstStyle/>
        <a:p>
          <a:r>
            <a:rPr lang="en-US"/>
            <a:t>Take breaks or request an additional meeting if necessary.</a:t>
          </a:r>
        </a:p>
      </dgm:t>
    </dgm:pt>
    <dgm:pt modelId="{6A1CDE35-111C-4BEB-B648-7BAEB0422752}" type="parTrans" cxnId="{B55F64BA-C794-4B2F-8711-21AD8B862B54}">
      <dgm:prSet/>
      <dgm:spPr/>
      <dgm:t>
        <a:bodyPr/>
        <a:lstStyle/>
        <a:p>
          <a:endParaRPr lang="en-US"/>
        </a:p>
      </dgm:t>
    </dgm:pt>
    <dgm:pt modelId="{3AE19D96-56A9-412A-8D96-AB375D1E200E}" type="sibTrans" cxnId="{B55F64BA-C794-4B2F-8711-21AD8B862B54}">
      <dgm:prSet/>
      <dgm:spPr/>
      <dgm:t>
        <a:bodyPr/>
        <a:lstStyle/>
        <a:p>
          <a:endParaRPr lang="en-US"/>
        </a:p>
      </dgm:t>
    </dgm:pt>
    <dgm:pt modelId="{6DB4FEEC-5C57-4CCE-A000-97637E906C6D}">
      <dgm:prSet/>
      <dgm:spPr/>
      <dgm:t>
        <a:bodyPr/>
        <a:lstStyle/>
        <a:p>
          <a:r>
            <a:rPr lang="en-US"/>
            <a:t>Bring</a:t>
          </a:r>
        </a:p>
      </dgm:t>
    </dgm:pt>
    <dgm:pt modelId="{A59EFB16-29FA-4A8B-890F-844EE49E09AA}" type="parTrans" cxnId="{64909A36-157E-4A1E-9FA9-9F51B132CCAA}">
      <dgm:prSet/>
      <dgm:spPr/>
      <dgm:t>
        <a:bodyPr/>
        <a:lstStyle/>
        <a:p>
          <a:endParaRPr lang="en-US"/>
        </a:p>
      </dgm:t>
    </dgm:pt>
    <dgm:pt modelId="{146777E6-1AC2-474A-A332-9590835E6B13}" type="sibTrans" cxnId="{64909A36-157E-4A1E-9FA9-9F51B132CCAA}">
      <dgm:prSet/>
      <dgm:spPr/>
      <dgm:t>
        <a:bodyPr/>
        <a:lstStyle/>
        <a:p>
          <a:endParaRPr lang="en-US"/>
        </a:p>
      </dgm:t>
    </dgm:pt>
    <dgm:pt modelId="{A612281B-1B89-4BB6-BE6B-45EB9F493E80}">
      <dgm:prSet/>
      <dgm:spPr/>
      <dgm:t>
        <a:bodyPr/>
        <a:lstStyle/>
        <a:p>
          <a:r>
            <a:rPr lang="en-US"/>
            <a:t>Bring mental health counselors to IEP.</a:t>
          </a:r>
        </a:p>
      </dgm:t>
    </dgm:pt>
    <dgm:pt modelId="{2EB1CEB1-DC4F-4CDF-828C-39DD670073A8}" type="parTrans" cxnId="{F87FAD29-F78D-4F85-9A26-C936D97B13E7}">
      <dgm:prSet/>
      <dgm:spPr/>
      <dgm:t>
        <a:bodyPr/>
        <a:lstStyle/>
        <a:p>
          <a:endParaRPr lang="en-US"/>
        </a:p>
      </dgm:t>
    </dgm:pt>
    <dgm:pt modelId="{60F198DE-B0A6-4D9D-8B89-4B4D904247FF}" type="sibTrans" cxnId="{F87FAD29-F78D-4F85-9A26-C936D97B13E7}">
      <dgm:prSet/>
      <dgm:spPr/>
      <dgm:t>
        <a:bodyPr/>
        <a:lstStyle/>
        <a:p>
          <a:endParaRPr lang="en-US"/>
        </a:p>
      </dgm:t>
    </dgm:pt>
    <dgm:pt modelId="{EE43E9D4-86D4-4F67-9C1C-CF1247DD4992}">
      <dgm:prSet/>
      <dgm:spPr/>
      <dgm:t>
        <a:bodyPr/>
        <a:lstStyle/>
        <a:p>
          <a:r>
            <a:rPr lang="en-US"/>
            <a:t>Have</a:t>
          </a:r>
        </a:p>
      </dgm:t>
    </dgm:pt>
    <dgm:pt modelId="{2070B431-3E36-490F-A57F-5137FA53B5EF}" type="parTrans" cxnId="{4FB62AA5-C404-4D5E-B5D4-C174A73DEDFE}">
      <dgm:prSet/>
      <dgm:spPr/>
      <dgm:t>
        <a:bodyPr/>
        <a:lstStyle/>
        <a:p>
          <a:endParaRPr lang="en-US"/>
        </a:p>
      </dgm:t>
    </dgm:pt>
    <dgm:pt modelId="{9FCAF543-0A93-48BB-B2B1-ACA7A7873433}" type="sibTrans" cxnId="{4FB62AA5-C404-4D5E-B5D4-C174A73DEDFE}">
      <dgm:prSet/>
      <dgm:spPr/>
      <dgm:t>
        <a:bodyPr/>
        <a:lstStyle/>
        <a:p>
          <a:endParaRPr lang="en-US"/>
        </a:p>
      </dgm:t>
    </dgm:pt>
    <dgm:pt modelId="{702C99FC-F4D3-4CD9-8037-D94FC6D2BA58}">
      <dgm:prSet/>
      <dgm:spPr/>
      <dgm:t>
        <a:bodyPr/>
        <a:lstStyle/>
        <a:p>
          <a:r>
            <a:rPr lang="en-US"/>
            <a:t>Have doctor or other professional write out what is needed if they cannot come.</a:t>
          </a:r>
        </a:p>
      </dgm:t>
    </dgm:pt>
    <dgm:pt modelId="{BE4102BE-53B6-4848-96C2-63E2AEA01268}" type="parTrans" cxnId="{A6DBCCFE-AEA0-424B-A917-A38576202610}">
      <dgm:prSet/>
      <dgm:spPr/>
      <dgm:t>
        <a:bodyPr/>
        <a:lstStyle/>
        <a:p>
          <a:endParaRPr lang="en-US"/>
        </a:p>
      </dgm:t>
    </dgm:pt>
    <dgm:pt modelId="{187B8E80-1C77-44CC-A007-B410C14CF4AA}" type="sibTrans" cxnId="{A6DBCCFE-AEA0-424B-A917-A38576202610}">
      <dgm:prSet/>
      <dgm:spPr/>
      <dgm:t>
        <a:bodyPr/>
        <a:lstStyle/>
        <a:p>
          <a:endParaRPr lang="en-US"/>
        </a:p>
      </dgm:t>
    </dgm:pt>
    <dgm:pt modelId="{64DA1615-888B-42B7-BDB5-96BC4BF4188A}" type="pres">
      <dgm:prSet presAssocID="{95EF0389-C759-4DBE-B2FD-930F90CC769B}" presName="Name0" presStyleCnt="0">
        <dgm:presLayoutVars>
          <dgm:dir/>
          <dgm:animLvl val="lvl"/>
          <dgm:resizeHandles val="exact"/>
        </dgm:presLayoutVars>
      </dgm:prSet>
      <dgm:spPr/>
    </dgm:pt>
    <dgm:pt modelId="{1D046896-5001-4EBB-891F-99685C9E4995}" type="pres">
      <dgm:prSet presAssocID="{EE43E9D4-86D4-4F67-9C1C-CF1247DD4992}" presName="boxAndChildren" presStyleCnt="0"/>
      <dgm:spPr/>
    </dgm:pt>
    <dgm:pt modelId="{0E1D854E-AE22-4BED-80D0-43F1FD729147}" type="pres">
      <dgm:prSet presAssocID="{EE43E9D4-86D4-4F67-9C1C-CF1247DD4992}" presName="parentTextBox" presStyleLbl="alignNode1" presStyleIdx="0" presStyleCnt="5"/>
      <dgm:spPr/>
    </dgm:pt>
    <dgm:pt modelId="{DE5D3A76-06CF-4984-AC35-17E9B16A8250}" type="pres">
      <dgm:prSet presAssocID="{EE43E9D4-86D4-4F67-9C1C-CF1247DD4992}" presName="descendantBox" presStyleLbl="bgAccFollowNode1" presStyleIdx="0" presStyleCnt="5"/>
      <dgm:spPr/>
    </dgm:pt>
    <dgm:pt modelId="{FEE05FCE-80A1-4AFE-BB04-590C33DCD627}" type="pres">
      <dgm:prSet presAssocID="{146777E6-1AC2-474A-A332-9590835E6B13}" presName="sp" presStyleCnt="0"/>
      <dgm:spPr/>
    </dgm:pt>
    <dgm:pt modelId="{00869E1F-B494-4768-8E41-D7A7DCB8D35C}" type="pres">
      <dgm:prSet presAssocID="{6DB4FEEC-5C57-4CCE-A000-97637E906C6D}" presName="arrowAndChildren" presStyleCnt="0"/>
      <dgm:spPr/>
    </dgm:pt>
    <dgm:pt modelId="{9970A86D-D782-4D50-84C7-D90411103044}" type="pres">
      <dgm:prSet presAssocID="{6DB4FEEC-5C57-4CCE-A000-97637E906C6D}" presName="parentTextArrow" presStyleLbl="node1" presStyleIdx="0" presStyleCnt="0"/>
      <dgm:spPr/>
    </dgm:pt>
    <dgm:pt modelId="{E2AEAD5F-431A-447E-B5FC-02EECC95AB6F}" type="pres">
      <dgm:prSet presAssocID="{6DB4FEEC-5C57-4CCE-A000-97637E906C6D}" presName="arrow" presStyleLbl="alignNode1" presStyleIdx="1" presStyleCnt="5"/>
      <dgm:spPr/>
    </dgm:pt>
    <dgm:pt modelId="{AB8D9584-CD48-42F8-8E23-90B8DF6AD7E7}" type="pres">
      <dgm:prSet presAssocID="{6DB4FEEC-5C57-4CCE-A000-97637E906C6D}" presName="descendantArrow" presStyleLbl="bgAccFollowNode1" presStyleIdx="1" presStyleCnt="5"/>
      <dgm:spPr/>
    </dgm:pt>
    <dgm:pt modelId="{1D598547-C343-434C-BE6E-39BEB4605661}" type="pres">
      <dgm:prSet presAssocID="{59AEADBF-6CAD-48D6-95ED-84DF717153F1}" presName="sp" presStyleCnt="0"/>
      <dgm:spPr/>
    </dgm:pt>
    <dgm:pt modelId="{C7401049-DE1E-4BDD-BC3F-12A27CDD5A37}" type="pres">
      <dgm:prSet presAssocID="{93BBB6E1-54B6-4AC7-9BD2-1548D203C22C}" presName="arrowAndChildren" presStyleCnt="0"/>
      <dgm:spPr/>
    </dgm:pt>
    <dgm:pt modelId="{972C0168-AA65-45B9-ACE9-1EBC66794F21}" type="pres">
      <dgm:prSet presAssocID="{93BBB6E1-54B6-4AC7-9BD2-1548D203C22C}" presName="parentTextArrow" presStyleLbl="node1" presStyleIdx="0" presStyleCnt="0"/>
      <dgm:spPr/>
    </dgm:pt>
    <dgm:pt modelId="{B49A23A6-BDB8-4914-BDC7-8701A4B9B278}" type="pres">
      <dgm:prSet presAssocID="{93BBB6E1-54B6-4AC7-9BD2-1548D203C22C}" presName="arrow" presStyleLbl="alignNode1" presStyleIdx="2" presStyleCnt="5"/>
      <dgm:spPr/>
    </dgm:pt>
    <dgm:pt modelId="{652980D5-6DF2-4F95-BE91-C573E9623CBB}" type="pres">
      <dgm:prSet presAssocID="{93BBB6E1-54B6-4AC7-9BD2-1548D203C22C}" presName="descendantArrow" presStyleLbl="bgAccFollowNode1" presStyleIdx="2" presStyleCnt="5"/>
      <dgm:spPr/>
    </dgm:pt>
    <dgm:pt modelId="{18E3F145-CEC4-4A55-B73D-ED065B36B00C}" type="pres">
      <dgm:prSet presAssocID="{84C29C79-FFD8-46E0-89CB-71252FE2CE78}" presName="sp" presStyleCnt="0"/>
      <dgm:spPr/>
    </dgm:pt>
    <dgm:pt modelId="{3EA1DA87-9C4F-425E-99BD-080D7FC8071E}" type="pres">
      <dgm:prSet presAssocID="{F468D14D-BB77-4EFA-A404-81627FE3719E}" presName="arrowAndChildren" presStyleCnt="0"/>
      <dgm:spPr/>
    </dgm:pt>
    <dgm:pt modelId="{061F62CB-0382-4BA0-B82F-43375E3022EC}" type="pres">
      <dgm:prSet presAssocID="{F468D14D-BB77-4EFA-A404-81627FE3719E}" presName="parentTextArrow" presStyleLbl="node1" presStyleIdx="0" presStyleCnt="0"/>
      <dgm:spPr/>
    </dgm:pt>
    <dgm:pt modelId="{88B9FC60-F08E-4AB5-AD6C-0BA180FCEED1}" type="pres">
      <dgm:prSet presAssocID="{F468D14D-BB77-4EFA-A404-81627FE3719E}" presName="arrow" presStyleLbl="alignNode1" presStyleIdx="3" presStyleCnt="5"/>
      <dgm:spPr/>
    </dgm:pt>
    <dgm:pt modelId="{83AF491D-7F7A-4A25-A6BE-816D7D6F1F67}" type="pres">
      <dgm:prSet presAssocID="{F468D14D-BB77-4EFA-A404-81627FE3719E}" presName="descendantArrow" presStyleLbl="bgAccFollowNode1" presStyleIdx="3" presStyleCnt="5"/>
      <dgm:spPr/>
    </dgm:pt>
    <dgm:pt modelId="{92B840A6-E629-44F7-BC9F-3174740636A8}" type="pres">
      <dgm:prSet presAssocID="{3B398C0C-B3EC-41EF-9298-F7C04A465B63}" presName="sp" presStyleCnt="0"/>
      <dgm:spPr/>
    </dgm:pt>
    <dgm:pt modelId="{0A187EC6-F016-41F5-9D87-AEF394902B5B}" type="pres">
      <dgm:prSet presAssocID="{23560712-D4DB-4FC0-978E-9642A478EB20}" presName="arrowAndChildren" presStyleCnt="0"/>
      <dgm:spPr/>
    </dgm:pt>
    <dgm:pt modelId="{53F6843D-A9C8-47C4-9F7C-0AE94FEEA589}" type="pres">
      <dgm:prSet presAssocID="{23560712-D4DB-4FC0-978E-9642A478EB20}" presName="parentTextArrow" presStyleLbl="node1" presStyleIdx="0" presStyleCnt="0"/>
      <dgm:spPr/>
    </dgm:pt>
    <dgm:pt modelId="{A9CFC4AB-E8D4-401C-92B9-B0E900213092}" type="pres">
      <dgm:prSet presAssocID="{23560712-D4DB-4FC0-978E-9642A478EB20}" presName="arrow" presStyleLbl="alignNode1" presStyleIdx="4" presStyleCnt="5"/>
      <dgm:spPr/>
    </dgm:pt>
    <dgm:pt modelId="{7AED9980-00E9-4EDF-862B-ABE140BE56BB}" type="pres">
      <dgm:prSet presAssocID="{23560712-D4DB-4FC0-978E-9642A478EB20}" presName="descendantArrow" presStyleLbl="bgAccFollowNode1" presStyleIdx="4" presStyleCnt="5"/>
      <dgm:spPr/>
    </dgm:pt>
  </dgm:ptLst>
  <dgm:cxnLst>
    <dgm:cxn modelId="{08608B12-334A-4E2B-B4DB-26E9C1CD9F07}" type="presOf" srcId="{FD4D1259-330E-401F-A425-0F75F6AE2EDE}" destId="{83AF491D-7F7A-4A25-A6BE-816D7D6F1F67}" srcOrd="0" destOrd="0" presId="urn:microsoft.com/office/officeart/2016/7/layout/VerticalDownArrowProcess"/>
    <dgm:cxn modelId="{C6D82316-927E-4FD9-9C60-6981DF6D8F7E}" type="presOf" srcId="{93BBB6E1-54B6-4AC7-9BD2-1548D203C22C}" destId="{B49A23A6-BDB8-4914-BDC7-8701A4B9B278}" srcOrd="1" destOrd="0" presId="urn:microsoft.com/office/officeart/2016/7/layout/VerticalDownArrowProcess"/>
    <dgm:cxn modelId="{06F1E720-81D1-43DC-8FB9-94738E5D68DB}" type="presOf" srcId="{702C99FC-F4D3-4CD9-8037-D94FC6D2BA58}" destId="{DE5D3A76-06CF-4984-AC35-17E9B16A8250}" srcOrd="0" destOrd="0" presId="urn:microsoft.com/office/officeart/2016/7/layout/VerticalDownArrowProcess"/>
    <dgm:cxn modelId="{2DD56424-E760-4B44-9247-2B89CC626881}" type="presOf" srcId="{6DB4FEEC-5C57-4CCE-A000-97637E906C6D}" destId="{9970A86D-D782-4D50-84C7-D90411103044}" srcOrd="0" destOrd="0" presId="urn:microsoft.com/office/officeart/2016/7/layout/VerticalDownArrowProcess"/>
    <dgm:cxn modelId="{F87FAD29-F78D-4F85-9A26-C936D97B13E7}" srcId="{6DB4FEEC-5C57-4CCE-A000-97637E906C6D}" destId="{A612281B-1B89-4BB6-BE6B-45EB9F493E80}" srcOrd="0" destOrd="0" parTransId="{2EB1CEB1-DC4F-4CDF-828C-39DD670073A8}" sibTransId="{60F198DE-B0A6-4D9D-8B89-4B4D904247FF}"/>
    <dgm:cxn modelId="{64909A36-157E-4A1E-9FA9-9F51B132CCAA}" srcId="{95EF0389-C759-4DBE-B2FD-930F90CC769B}" destId="{6DB4FEEC-5C57-4CCE-A000-97637E906C6D}" srcOrd="3" destOrd="0" parTransId="{A59EFB16-29FA-4A8B-890F-844EE49E09AA}" sibTransId="{146777E6-1AC2-474A-A332-9590835E6B13}"/>
    <dgm:cxn modelId="{3AC7B35E-6A4B-43E1-9B46-96C55746B321}" srcId="{95EF0389-C759-4DBE-B2FD-930F90CC769B}" destId="{F468D14D-BB77-4EFA-A404-81627FE3719E}" srcOrd="1" destOrd="0" parTransId="{89A84401-84B3-49CF-A8C4-083640158C44}" sibTransId="{84C29C79-FFD8-46E0-89CB-71252FE2CE78}"/>
    <dgm:cxn modelId="{F2C32B42-699A-4DE6-8909-8BA825851B08}" type="presOf" srcId="{F468D14D-BB77-4EFA-A404-81627FE3719E}" destId="{88B9FC60-F08E-4AB5-AD6C-0BA180FCEED1}" srcOrd="1" destOrd="0" presId="urn:microsoft.com/office/officeart/2016/7/layout/VerticalDownArrowProcess"/>
    <dgm:cxn modelId="{635A8371-9442-4C36-8D40-FB3B229A89E8}" type="presOf" srcId="{93BBB6E1-54B6-4AC7-9BD2-1548D203C22C}" destId="{972C0168-AA65-45B9-ACE9-1EBC66794F21}" srcOrd="0" destOrd="0" presId="urn:microsoft.com/office/officeart/2016/7/layout/VerticalDownArrowProcess"/>
    <dgm:cxn modelId="{1C8B737A-D93A-41E8-9754-51887C2BB5DD}" type="presOf" srcId="{95EF0389-C759-4DBE-B2FD-930F90CC769B}" destId="{64DA1615-888B-42B7-BDB5-96BC4BF4188A}" srcOrd="0" destOrd="0" presId="urn:microsoft.com/office/officeart/2016/7/layout/VerticalDownArrowProcess"/>
    <dgm:cxn modelId="{07FE1483-22D7-4C64-85C7-437B963AFD9B}" srcId="{95EF0389-C759-4DBE-B2FD-930F90CC769B}" destId="{93BBB6E1-54B6-4AC7-9BD2-1548D203C22C}" srcOrd="2" destOrd="0" parTransId="{A3C3C1D4-CA9D-43F0-A529-F2D4E21E6EF0}" sibTransId="{59AEADBF-6CAD-48D6-95ED-84DF717153F1}"/>
    <dgm:cxn modelId="{13974683-0DFF-49CE-977E-C428FF851AB3}" type="presOf" srcId="{23560712-D4DB-4FC0-978E-9642A478EB20}" destId="{53F6843D-A9C8-47C4-9F7C-0AE94FEEA589}" srcOrd="0" destOrd="0" presId="urn:microsoft.com/office/officeart/2016/7/layout/VerticalDownArrowProcess"/>
    <dgm:cxn modelId="{0D6A4C8C-E102-442E-8F3A-5394D8E2608A}" srcId="{F468D14D-BB77-4EFA-A404-81627FE3719E}" destId="{FD4D1259-330E-401F-A425-0F75F6AE2EDE}" srcOrd="0" destOrd="0" parTransId="{18BEB045-1979-49F9-924C-248B186946ED}" sibTransId="{4CCADE33-E61C-42A1-BD2B-2C6BFDC72FE4}"/>
    <dgm:cxn modelId="{57CF808D-EF23-49F5-808E-E2C3AB540577}" srcId="{95EF0389-C759-4DBE-B2FD-930F90CC769B}" destId="{23560712-D4DB-4FC0-978E-9642A478EB20}" srcOrd="0" destOrd="0" parTransId="{6FF777BF-AE09-4297-9436-D7E827CFE516}" sibTransId="{3B398C0C-B3EC-41EF-9298-F7C04A465B63}"/>
    <dgm:cxn modelId="{4CDCD590-8D26-404C-9698-1017BF83488F}" type="presOf" srcId="{EE43E9D4-86D4-4F67-9C1C-CF1247DD4992}" destId="{0E1D854E-AE22-4BED-80D0-43F1FD729147}" srcOrd="0" destOrd="0" presId="urn:microsoft.com/office/officeart/2016/7/layout/VerticalDownArrowProcess"/>
    <dgm:cxn modelId="{8D3D1B94-27CF-48FE-BF29-E325C075A857}" type="presOf" srcId="{F468D14D-BB77-4EFA-A404-81627FE3719E}" destId="{061F62CB-0382-4BA0-B82F-43375E3022EC}" srcOrd="0" destOrd="0" presId="urn:microsoft.com/office/officeart/2016/7/layout/VerticalDownArrowProcess"/>
    <dgm:cxn modelId="{4FB62AA5-C404-4D5E-B5D4-C174A73DEDFE}" srcId="{95EF0389-C759-4DBE-B2FD-930F90CC769B}" destId="{EE43E9D4-86D4-4F67-9C1C-CF1247DD4992}" srcOrd="4" destOrd="0" parTransId="{2070B431-3E36-490F-A57F-5137FA53B5EF}" sibTransId="{9FCAF543-0A93-48BB-B2B1-ACA7A7873433}"/>
    <dgm:cxn modelId="{B55F64BA-C794-4B2F-8711-21AD8B862B54}" srcId="{93BBB6E1-54B6-4AC7-9BD2-1548D203C22C}" destId="{99BBB235-7B58-400B-B46E-C3095CE67167}" srcOrd="0" destOrd="0" parTransId="{6A1CDE35-111C-4BEB-B648-7BAEB0422752}" sibTransId="{3AE19D96-56A9-412A-8D96-AB375D1E200E}"/>
    <dgm:cxn modelId="{E85497C9-1CA2-44AA-9A6D-2A3D5AD00917}" type="presOf" srcId="{23560712-D4DB-4FC0-978E-9642A478EB20}" destId="{A9CFC4AB-E8D4-401C-92B9-B0E900213092}" srcOrd="1" destOrd="0" presId="urn:microsoft.com/office/officeart/2016/7/layout/VerticalDownArrowProcess"/>
    <dgm:cxn modelId="{09E760EA-3B6F-4A0C-BA17-89C906160209}" type="presOf" srcId="{A612281B-1B89-4BB6-BE6B-45EB9F493E80}" destId="{AB8D9584-CD48-42F8-8E23-90B8DF6AD7E7}" srcOrd="0" destOrd="0" presId="urn:microsoft.com/office/officeart/2016/7/layout/VerticalDownArrowProcess"/>
    <dgm:cxn modelId="{4C62E0EA-2BCA-4E8A-B80F-B4469785BCDE}" type="presOf" srcId="{6DB4FEEC-5C57-4CCE-A000-97637E906C6D}" destId="{E2AEAD5F-431A-447E-B5FC-02EECC95AB6F}" srcOrd="1" destOrd="0" presId="urn:microsoft.com/office/officeart/2016/7/layout/VerticalDownArrowProcess"/>
    <dgm:cxn modelId="{83C08FF0-D415-4B68-96D4-2D4A0F5CABD0}" type="presOf" srcId="{0B89F152-811A-4208-9C4D-2F07735E13DB}" destId="{7AED9980-00E9-4EDF-862B-ABE140BE56BB}" srcOrd="0" destOrd="0" presId="urn:microsoft.com/office/officeart/2016/7/layout/VerticalDownArrowProcess"/>
    <dgm:cxn modelId="{755BBCF9-5773-44E4-B199-A315FBB24DD5}" srcId="{23560712-D4DB-4FC0-978E-9642A478EB20}" destId="{0B89F152-811A-4208-9C4D-2F07735E13DB}" srcOrd="0" destOrd="0" parTransId="{CEB69807-053B-4A04-9AA1-6AC126437470}" sibTransId="{DF44E599-E412-4D8B-A8C6-72B222E4F3D4}"/>
    <dgm:cxn modelId="{A6DBCCFE-AEA0-424B-A917-A38576202610}" srcId="{EE43E9D4-86D4-4F67-9C1C-CF1247DD4992}" destId="{702C99FC-F4D3-4CD9-8037-D94FC6D2BA58}" srcOrd="0" destOrd="0" parTransId="{BE4102BE-53B6-4848-96C2-63E2AEA01268}" sibTransId="{187B8E80-1C77-44CC-A007-B410C14CF4AA}"/>
    <dgm:cxn modelId="{EE94CAFF-08D8-4D2A-92F8-529101D087B6}" type="presOf" srcId="{99BBB235-7B58-400B-B46E-C3095CE67167}" destId="{652980D5-6DF2-4F95-BE91-C573E9623CBB}" srcOrd="0" destOrd="0" presId="urn:microsoft.com/office/officeart/2016/7/layout/VerticalDownArrowProcess"/>
    <dgm:cxn modelId="{ACBBEE5D-509F-4CB0-8927-78A4570BBC48}" type="presParOf" srcId="{64DA1615-888B-42B7-BDB5-96BC4BF4188A}" destId="{1D046896-5001-4EBB-891F-99685C9E4995}" srcOrd="0" destOrd="0" presId="urn:microsoft.com/office/officeart/2016/7/layout/VerticalDownArrowProcess"/>
    <dgm:cxn modelId="{448D0A42-E248-43F5-8054-1E280D3120A8}" type="presParOf" srcId="{1D046896-5001-4EBB-891F-99685C9E4995}" destId="{0E1D854E-AE22-4BED-80D0-43F1FD729147}" srcOrd="0" destOrd="0" presId="urn:microsoft.com/office/officeart/2016/7/layout/VerticalDownArrowProcess"/>
    <dgm:cxn modelId="{F5CED788-4B16-4B93-91FD-B6687FB0CACE}" type="presParOf" srcId="{1D046896-5001-4EBB-891F-99685C9E4995}" destId="{DE5D3A76-06CF-4984-AC35-17E9B16A8250}" srcOrd="1" destOrd="0" presId="urn:microsoft.com/office/officeart/2016/7/layout/VerticalDownArrowProcess"/>
    <dgm:cxn modelId="{047212AA-A8DB-4FCF-A2BB-44BF750F1B52}" type="presParOf" srcId="{64DA1615-888B-42B7-BDB5-96BC4BF4188A}" destId="{FEE05FCE-80A1-4AFE-BB04-590C33DCD627}" srcOrd="1" destOrd="0" presId="urn:microsoft.com/office/officeart/2016/7/layout/VerticalDownArrowProcess"/>
    <dgm:cxn modelId="{CD0C6813-8E3D-417B-9247-08BB0E7E0993}" type="presParOf" srcId="{64DA1615-888B-42B7-BDB5-96BC4BF4188A}" destId="{00869E1F-B494-4768-8E41-D7A7DCB8D35C}" srcOrd="2" destOrd="0" presId="urn:microsoft.com/office/officeart/2016/7/layout/VerticalDownArrowProcess"/>
    <dgm:cxn modelId="{4D9B511B-FFBD-4A33-B2FE-F7D838DF3B46}" type="presParOf" srcId="{00869E1F-B494-4768-8E41-D7A7DCB8D35C}" destId="{9970A86D-D782-4D50-84C7-D90411103044}" srcOrd="0" destOrd="0" presId="urn:microsoft.com/office/officeart/2016/7/layout/VerticalDownArrowProcess"/>
    <dgm:cxn modelId="{FF93B1FC-1279-4BAA-B2B5-1DC8E2CC31DB}" type="presParOf" srcId="{00869E1F-B494-4768-8E41-D7A7DCB8D35C}" destId="{E2AEAD5F-431A-447E-B5FC-02EECC95AB6F}" srcOrd="1" destOrd="0" presId="urn:microsoft.com/office/officeart/2016/7/layout/VerticalDownArrowProcess"/>
    <dgm:cxn modelId="{07D708EA-D9D7-4554-A968-3BC5D574C1A1}" type="presParOf" srcId="{00869E1F-B494-4768-8E41-D7A7DCB8D35C}" destId="{AB8D9584-CD48-42F8-8E23-90B8DF6AD7E7}" srcOrd="2" destOrd="0" presId="urn:microsoft.com/office/officeart/2016/7/layout/VerticalDownArrowProcess"/>
    <dgm:cxn modelId="{BE1DCCED-D1D3-460B-9A32-3358E88CD493}" type="presParOf" srcId="{64DA1615-888B-42B7-BDB5-96BC4BF4188A}" destId="{1D598547-C343-434C-BE6E-39BEB4605661}" srcOrd="3" destOrd="0" presId="urn:microsoft.com/office/officeart/2016/7/layout/VerticalDownArrowProcess"/>
    <dgm:cxn modelId="{12AE5A91-F1BA-4D29-8EF9-F80CDA74A4A8}" type="presParOf" srcId="{64DA1615-888B-42B7-BDB5-96BC4BF4188A}" destId="{C7401049-DE1E-4BDD-BC3F-12A27CDD5A37}" srcOrd="4" destOrd="0" presId="urn:microsoft.com/office/officeart/2016/7/layout/VerticalDownArrowProcess"/>
    <dgm:cxn modelId="{DB1E7608-D082-4647-954B-BD08C63495DA}" type="presParOf" srcId="{C7401049-DE1E-4BDD-BC3F-12A27CDD5A37}" destId="{972C0168-AA65-45B9-ACE9-1EBC66794F21}" srcOrd="0" destOrd="0" presId="urn:microsoft.com/office/officeart/2016/7/layout/VerticalDownArrowProcess"/>
    <dgm:cxn modelId="{73058EC1-6891-4594-83CC-54CA86A90CFB}" type="presParOf" srcId="{C7401049-DE1E-4BDD-BC3F-12A27CDD5A37}" destId="{B49A23A6-BDB8-4914-BDC7-8701A4B9B278}" srcOrd="1" destOrd="0" presId="urn:microsoft.com/office/officeart/2016/7/layout/VerticalDownArrowProcess"/>
    <dgm:cxn modelId="{D93B069C-74E0-404A-BE40-A122C75AC96E}" type="presParOf" srcId="{C7401049-DE1E-4BDD-BC3F-12A27CDD5A37}" destId="{652980D5-6DF2-4F95-BE91-C573E9623CBB}" srcOrd="2" destOrd="0" presId="urn:microsoft.com/office/officeart/2016/7/layout/VerticalDownArrowProcess"/>
    <dgm:cxn modelId="{D2F1114C-DBD4-4D36-B5A2-2CC6FE70C4B4}" type="presParOf" srcId="{64DA1615-888B-42B7-BDB5-96BC4BF4188A}" destId="{18E3F145-CEC4-4A55-B73D-ED065B36B00C}" srcOrd="5" destOrd="0" presId="urn:microsoft.com/office/officeart/2016/7/layout/VerticalDownArrowProcess"/>
    <dgm:cxn modelId="{5FDAAF36-8183-4A73-9510-AEA3F36797EB}" type="presParOf" srcId="{64DA1615-888B-42B7-BDB5-96BC4BF4188A}" destId="{3EA1DA87-9C4F-425E-99BD-080D7FC8071E}" srcOrd="6" destOrd="0" presId="urn:microsoft.com/office/officeart/2016/7/layout/VerticalDownArrowProcess"/>
    <dgm:cxn modelId="{5C2B7020-27A7-46E7-BABC-BF73A1CCA396}" type="presParOf" srcId="{3EA1DA87-9C4F-425E-99BD-080D7FC8071E}" destId="{061F62CB-0382-4BA0-B82F-43375E3022EC}" srcOrd="0" destOrd="0" presId="urn:microsoft.com/office/officeart/2016/7/layout/VerticalDownArrowProcess"/>
    <dgm:cxn modelId="{DE0BE741-3811-47AB-A264-EA8EE29FE1F0}" type="presParOf" srcId="{3EA1DA87-9C4F-425E-99BD-080D7FC8071E}" destId="{88B9FC60-F08E-4AB5-AD6C-0BA180FCEED1}" srcOrd="1" destOrd="0" presId="urn:microsoft.com/office/officeart/2016/7/layout/VerticalDownArrowProcess"/>
    <dgm:cxn modelId="{0CDC9446-2FEE-46D8-8DA5-6BB9B06306CA}" type="presParOf" srcId="{3EA1DA87-9C4F-425E-99BD-080D7FC8071E}" destId="{83AF491D-7F7A-4A25-A6BE-816D7D6F1F67}" srcOrd="2" destOrd="0" presId="urn:microsoft.com/office/officeart/2016/7/layout/VerticalDownArrowProcess"/>
    <dgm:cxn modelId="{1DD50BB6-E889-400A-AEDF-5FF9B8546819}" type="presParOf" srcId="{64DA1615-888B-42B7-BDB5-96BC4BF4188A}" destId="{92B840A6-E629-44F7-BC9F-3174740636A8}" srcOrd="7" destOrd="0" presId="urn:microsoft.com/office/officeart/2016/7/layout/VerticalDownArrowProcess"/>
    <dgm:cxn modelId="{9C41CF12-111D-4B11-930C-49FE1ECACCA1}" type="presParOf" srcId="{64DA1615-888B-42B7-BDB5-96BC4BF4188A}" destId="{0A187EC6-F016-41F5-9D87-AEF394902B5B}" srcOrd="8" destOrd="0" presId="urn:microsoft.com/office/officeart/2016/7/layout/VerticalDownArrowProcess"/>
    <dgm:cxn modelId="{24BEE502-9993-4A19-B774-F39BE455AD6B}" type="presParOf" srcId="{0A187EC6-F016-41F5-9D87-AEF394902B5B}" destId="{53F6843D-A9C8-47C4-9F7C-0AE94FEEA589}" srcOrd="0" destOrd="0" presId="urn:microsoft.com/office/officeart/2016/7/layout/VerticalDownArrowProcess"/>
    <dgm:cxn modelId="{2CDFE4B5-EC92-476B-81D2-355413E12586}" type="presParOf" srcId="{0A187EC6-F016-41F5-9D87-AEF394902B5B}" destId="{A9CFC4AB-E8D4-401C-92B9-B0E900213092}" srcOrd="1" destOrd="0" presId="urn:microsoft.com/office/officeart/2016/7/layout/VerticalDownArrowProcess"/>
    <dgm:cxn modelId="{FC2CE562-006E-4327-9627-DE1E6AE92B4C}" type="presParOf" srcId="{0A187EC6-F016-41F5-9D87-AEF394902B5B}" destId="{7AED9980-00E9-4EDF-862B-ABE140BE56BB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DBF8B02-E34C-42C5-8431-1129A02500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3451DC07-8E90-4C74-B649-4C360A56AE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Counseling</a:t>
          </a:r>
        </a:p>
      </dgm:t>
    </dgm:pt>
    <dgm:pt modelId="{5EF83734-D2CA-45E6-8328-A9E0968176D3}" type="parTrans" cxnId="{E5560B61-BC93-477C-9B1B-16308B923D30}">
      <dgm:prSet/>
      <dgm:spPr/>
      <dgm:t>
        <a:bodyPr/>
        <a:lstStyle/>
        <a:p>
          <a:endParaRPr lang="en-US"/>
        </a:p>
      </dgm:t>
    </dgm:pt>
    <dgm:pt modelId="{3FA7A315-BFA6-45AC-A222-503C19DD9E57}" type="sibTrans" cxnId="{E5560B61-BC93-477C-9B1B-16308B923D30}">
      <dgm:prSet/>
      <dgm:spPr/>
      <dgm:t>
        <a:bodyPr/>
        <a:lstStyle/>
        <a:p>
          <a:endParaRPr lang="en-US"/>
        </a:p>
      </dgm:t>
    </dgm:pt>
    <dgm:pt modelId="{4163D7AD-678E-470B-8FB5-3CC33B5528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Wrap Around</a:t>
          </a:r>
        </a:p>
      </dgm:t>
    </dgm:pt>
    <dgm:pt modelId="{3D516770-E58C-471F-B7D9-FFD8C7987EEB}" type="parTrans" cxnId="{BB8F4AB1-7733-451E-9558-C9168260D3C0}">
      <dgm:prSet/>
      <dgm:spPr/>
      <dgm:t>
        <a:bodyPr/>
        <a:lstStyle/>
        <a:p>
          <a:endParaRPr lang="en-US"/>
        </a:p>
      </dgm:t>
    </dgm:pt>
    <dgm:pt modelId="{5B366A8C-FBA1-496A-B8E1-CE746D6505C7}" type="sibTrans" cxnId="{BB8F4AB1-7733-451E-9558-C9168260D3C0}">
      <dgm:prSet/>
      <dgm:spPr/>
      <dgm:t>
        <a:bodyPr/>
        <a:lstStyle/>
        <a:p>
          <a:endParaRPr lang="en-US"/>
        </a:p>
      </dgm:t>
    </dgm:pt>
    <dgm:pt modelId="{C551182B-20B9-43BF-A252-F7C6528978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Clubhouses</a:t>
          </a:r>
        </a:p>
      </dgm:t>
    </dgm:pt>
    <dgm:pt modelId="{DA54882C-3598-45BD-B2CC-9D1D3374DFDD}" type="parTrans" cxnId="{F48176F2-EC1F-4EC6-A781-FAE5411D1028}">
      <dgm:prSet/>
      <dgm:spPr/>
      <dgm:t>
        <a:bodyPr/>
        <a:lstStyle/>
        <a:p>
          <a:endParaRPr lang="en-US"/>
        </a:p>
      </dgm:t>
    </dgm:pt>
    <dgm:pt modelId="{5B465E62-1006-41E5-A376-98173DA61138}" type="sibTrans" cxnId="{F48176F2-EC1F-4EC6-A781-FAE5411D1028}">
      <dgm:prSet/>
      <dgm:spPr/>
      <dgm:t>
        <a:bodyPr/>
        <a:lstStyle/>
        <a:p>
          <a:endParaRPr lang="en-US"/>
        </a:p>
      </dgm:t>
    </dgm:pt>
    <dgm:pt modelId="{402ABEF0-753D-4D27-A965-57D6823F17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Autism Supports</a:t>
          </a:r>
        </a:p>
      </dgm:t>
    </dgm:pt>
    <dgm:pt modelId="{9A662AC9-D1FF-4E51-8BCE-3E00E9F58333}" type="parTrans" cxnId="{FC67BB6A-B8FB-4FB5-A85C-633C42A40891}">
      <dgm:prSet/>
      <dgm:spPr/>
      <dgm:t>
        <a:bodyPr/>
        <a:lstStyle/>
        <a:p>
          <a:endParaRPr lang="en-US"/>
        </a:p>
      </dgm:t>
    </dgm:pt>
    <dgm:pt modelId="{46377A39-4C44-43AE-AF0D-A7EC2AF858D3}" type="sibTrans" cxnId="{FC67BB6A-B8FB-4FB5-A85C-633C42A40891}">
      <dgm:prSet/>
      <dgm:spPr/>
      <dgm:t>
        <a:bodyPr/>
        <a:lstStyle/>
        <a:p>
          <a:endParaRPr lang="en-US"/>
        </a:p>
      </dgm:t>
    </dgm:pt>
    <dgm:pt modelId="{BEA28164-8348-49C4-B438-C9AB836231D1}" type="pres">
      <dgm:prSet presAssocID="{7DBF8B02-E34C-42C5-8431-1129A025009D}" presName="root" presStyleCnt="0">
        <dgm:presLayoutVars>
          <dgm:dir/>
          <dgm:resizeHandles val="exact"/>
        </dgm:presLayoutVars>
      </dgm:prSet>
      <dgm:spPr/>
    </dgm:pt>
    <dgm:pt modelId="{EF36C297-637C-4FAD-B05D-66EF7CD4E001}" type="pres">
      <dgm:prSet presAssocID="{3451DC07-8E90-4C74-B649-4C360A56AE60}" presName="compNode" presStyleCnt="0"/>
      <dgm:spPr/>
    </dgm:pt>
    <dgm:pt modelId="{D5BB528F-11CA-48FA-9551-810CE8445FDA}" type="pres">
      <dgm:prSet presAssocID="{3451DC07-8E90-4C74-B649-4C360A56AE60}" presName="bgRect" presStyleLbl="bgShp" presStyleIdx="0" presStyleCnt="4"/>
      <dgm:spPr/>
    </dgm:pt>
    <dgm:pt modelId="{6DAFB6B0-8767-4671-A333-230BF89372F3}" type="pres">
      <dgm:prSet presAssocID="{3451DC07-8E90-4C74-B649-4C360A56AE6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A2D9646-7058-4763-A01C-F69C6CAC7CE0}" type="pres">
      <dgm:prSet presAssocID="{3451DC07-8E90-4C74-B649-4C360A56AE60}" presName="spaceRect" presStyleCnt="0"/>
      <dgm:spPr/>
    </dgm:pt>
    <dgm:pt modelId="{906518D5-25F8-4681-A507-28F7BB8F8009}" type="pres">
      <dgm:prSet presAssocID="{3451DC07-8E90-4C74-B649-4C360A56AE60}" presName="parTx" presStyleLbl="revTx" presStyleIdx="0" presStyleCnt="4">
        <dgm:presLayoutVars>
          <dgm:chMax val="0"/>
          <dgm:chPref val="0"/>
        </dgm:presLayoutVars>
      </dgm:prSet>
      <dgm:spPr/>
    </dgm:pt>
    <dgm:pt modelId="{136280FC-3129-4D1F-952D-9F67175F488B}" type="pres">
      <dgm:prSet presAssocID="{3FA7A315-BFA6-45AC-A222-503C19DD9E57}" presName="sibTrans" presStyleCnt="0"/>
      <dgm:spPr/>
    </dgm:pt>
    <dgm:pt modelId="{F17E5905-1225-4E62-B5BA-13983484525A}" type="pres">
      <dgm:prSet presAssocID="{4163D7AD-678E-470B-8FB5-3CC33B5528D7}" presName="compNode" presStyleCnt="0"/>
      <dgm:spPr/>
    </dgm:pt>
    <dgm:pt modelId="{5DDEEC95-ABB5-422F-B048-A4F25ED82661}" type="pres">
      <dgm:prSet presAssocID="{4163D7AD-678E-470B-8FB5-3CC33B5528D7}" presName="bgRect" presStyleLbl="bgShp" presStyleIdx="1" presStyleCnt="4"/>
      <dgm:spPr/>
    </dgm:pt>
    <dgm:pt modelId="{A9276187-53E2-4ABB-BC28-5972C3D3D5B5}" type="pres">
      <dgm:prSet presAssocID="{4163D7AD-678E-470B-8FB5-3CC33B5528D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8095472C-2C5E-4657-A4B0-BA5D29A37D6F}" type="pres">
      <dgm:prSet presAssocID="{4163D7AD-678E-470B-8FB5-3CC33B5528D7}" presName="spaceRect" presStyleCnt="0"/>
      <dgm:spPr/>
    </dgm:pt>
    <dgm:pt modelId="{270C1DC3-7CA2-4A8E-8E99-FB7829A167A5}" type="pres">
      <dgm:prSet presAssocID="{4163D7AD-678E-470B-8FB5-3CC33B5528D7}" presName="parTx" presStyleLbl="revTx" presStyleIdx="1" presStyleCnt="4">
        <dgm:presLayoutVars>
          <dgm:chMax val="0"/>
          <dgm:chPref val="0"/>
        </dgm:presLayoutVars>
      </dgm:prSet>
      <dgm:spPr/>
    </dgm:pt>
    <dgm:pt modelId="{E46B8B3C-FA33-41FD-951F-291EC8C77BD9}" type="pres">
      <dgm:prSet presAssocID="{5B366A8C-FBA1-496A-B8E1-CE746D6505C7}" presName="sibTrans" presStyleCnt="0"/>
      <dgm:spPr/>
    </dgm:pt>
    <dgm:pt modelId="{C4621024-A1CF-4DD9-AA66-857188331E5D}" type="pres">
      <dgm:prSet presAssocID="{C551182B-20B9-43BF-A252-F7C65289788C}" presName="compNode" presStyleCnt="0"/>
      <dgm:spPr/>
    </dgm:pt>
    <dgm:pt modelId="{182A6F5F-C00B-4DB8-AE14-8F21CA5F2BD8}" type="pres">
      <dgm:prSet presAssocID="{C551182B-20B9-43BF-A252-F7C65289788C}" presName="bgRect" presStyleLbl="bgShp" presStyleIdx="2" presStyleCnt="4"/>
      <dgm:spPr/>
    </dgm:pt>
    <dgm:pt modelId="{1E5F9AB0-DEC3-4E6E-AB4A-32B6CF6F8068}" type="pres">
      <dgm:prSet presAssocID="{C551182B-20B9-43BF-A252-F7C65289788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FED9D560-DE93-47CF-BF5C-4EC3A31A9162}" type="pres">
      <dgm:prSet presAssocID="{C551182B-20B9-43BF-A252-F7C65289788C}" presName="spaceRect" presStyleCnt="0"/>
      <dgm:spPr/>
    </dgm:pt>
    <dgm:pt modelId="{B4462119-3BAB-42B4-825D-E9D4EA994829}" type="pres">
      <dgm:prSet presAssocID="{C551182B-20B9-43BF-A252-F7C65289788C}" presName="parTx" presStyleLbl="revTx" presStyleIdx="2" presStyleCnt="4">
        <dgm:presLayoutVars>
          <dgm:chMax val="0"/>
          <dgm:chPref val="0"/>
        </dgm:presLayoutVars>
      </dgm:prSet>
      <dgm:spPr/>
    </dgm:pt>
    <dgm:pt modelId="{765A23E0-8728-463C-AA00-FCEA4503D02E}" type="pres">
      <dgm:prSet presAssocID="{5B465E62-1006-41E5-A376-98173DA61138}" presName="sibTrans" presStyleCnt="0"/>
      <dgm:spPr/>
    </dgm:pt>
    <dgm:pt modelId="{8AE43103-8773-4ABA-BEAB-ACBCE41C0D18}" type="pres">
      <dgm:prSet presAssocID="{402ABEF0-753D-4D27-A965-57D6823F170C}" presName="compNode" presStyleCnt="0"/>
      <dgm:spPr/>
    </dgm:pt>
    <dgm:pt modelId="{3B92533E-1026-4377-869F-ECC081D50CC5}" type="pres">
      <dgm:prSet presAssocID="{402ABEF0-753D-4D27-A965-57D6823F170C}" presName="bgRect" presStyleLbl="bgShp" presStyleIdx="3" presStyleCnt="4"/>
      <dgm:spPr/>
    </dgm:pt>
    <dgm:pt modelId="{277DBDD5-DE22-496C-89AB-1D76C5449A86}" type="pres">
      <dgm:prSet presAssocID="{402ABEF0-753D-4D27-A965-57D6823F170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5274445C-D8DD-4586-853C-1A53DE68B718}" type="pres">
      <dgm:prSet presAssocID="{402ABEF0-753D-4D27-A965-57D6823F170C}" presName="spaceRect" presStyleCnt="0"/>
      <dgm:spPr/>
    </dgm:pt>
    <dgm:pt modelId="{2D8EFA3B-E2D1-41A4-AE7B-4956A57512C4}" type="pres">
      <dgm:prSet presAssocID="{402ABEF0-753D-4D27-A965-57D6823F170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B6E905B-B19A-41E1-AABF-2394BD6838C2}" type="presOf" srcId="{402ABEF0-753D-4D27-A965-57D6823F170C}" destId="{2D8EFA3B-E2D1-41A4-AE7B-4956A57512C4}" srcOrd="0" destOrd="0" presId="urn:microsoft.com/office/officeart/2018/2/layout/IconVerticalSolidList"/>
    <dgm:cxn modelId="{E5560B61-BC93-477C-9B1B-16308B923D30}" srcId="{7DBF8B02-E34C-42C5-8431-1129A025009D}" destId="{3451DC07-8E90-4C74-B649-4C360A56AE60}" srcOrd="0" destOrd="0" parTransId="{5EF83734-D2CA-45E6-8328-A9E0968176D3}" sibTransId="{3FA7A315-BFA6-45AC-A222-503C19DD9E57}"/>
    <dgm:cxn modelId="{718BCC64-B8A1-42F2-87C4-9DADAC2395DB}" type="presOf" srcId="{7DBF8B02-E34C-42C5-8431-1129A025009D}" destId="{BEA28164-8348-49C4-B438-C9AB836231D1}" srcOrd="0" destOrd="0" presId="urn:microsoft.com/office/officeart/2018/2/layout/IconVerticalSolidList"/>
    <dgm:cxn modelId="{11BCD167-C3B1-4529-8E07-71C2106C6A28}" type="presOf" srcId="{C551182B-20B9-43BF-A252-F7C65289788C}" destId="{B4462119-3BAB-42B4-825D-E9D4EA994829}" srcOrd="0" destOrd="0" presId="urn:microsoft.com/office/officeart/2018/2/layout/IconVerticalSolidList"/>
    <dgm:cxn modelId="{FC67BB6A-B8FB-4FB5-A85C-633C42A40891}" srcId="{7DBF8B02-E34C-42C5-8431-1129A025009D}" destId="{402ABEF0-753D-4D27-A965-57D6823F170C}" srcOrd="3" destOrd="0" parTransId="{9A662AC9-D1FF-4E51-8BCE-3E00E9F58333}" sibTransId="{46377A39-4C44-43AE-AF0D-A7EC2AF858D3}"/>
    <dgm:cxn modelId="{23EA6772-6A18-4FBA-ABE6-8CDD00B6F9EB}" type="presOf" srcId="{3451DC07-8E90-4C74-B649-4C360A56AE60}" destId="{906518D5-25F8-4681-A507-28F7BB8F8009}" srcOrd="0" destOrd="0" presId="urn:microsoft.com/office/officeart/2018/2/layout/IconVerticalSolidList"/>
    <dgm:cxn modelId="{09A96786-B50A-474B-A35A-1FD2E43887BD}" type="presOf" srcId="{4163D7AD-678E-470B-8FB5-3CC33B5528D7}" destId="{270C1DC3-7CA2-4A8E-8E99-FB7829A167A5}" srcOrd="0" destOrd="0" presId="urn:microsoft.com/office/officeart/2018/2/layout/IconVerticalSolidList"/>
    <dgm:cxn modelId="{BB8F4AB1-7733-451E-9558-C9168260D3C0}" srcId="{7DBF8B02-E34C-42C5-8431-1129A025009D}" destId="{4163D7AD-678E-470B-8FB5-3CC33B5528D7}" srcOrd="1" destOrd="0" parTransId="{3D516770-E58C-471F-B7D9-FFD8C7987EEB}" sibTransId="{5B366A8C-FBA1-496A-B8E1-CE746D6505C7}"/>
    <dgm:cxn modelId="{F48176F2-EC1F-4EC6-A781-FAE5411D1028}" srcId="{7DBF8B02-E34C-42C5-8431-1129A025009D}" destId="{C551182B-20B9-43BF-A252-F7C65289788C}" srcOrd="2" destOrd="0" parTransId="{DA54882C-3598-45BD-B2CC-9D1D3374DFDD}" sibTransId="{5B465E62-1006-41E5-A376-98173DA61138}"/>
    <dgm:cxn modelId="{DE09A5C9-5ECE-45BD-8184-9E5F9716C956}" type="presParOf" srcId="{BEA28164-8348-49C4-B438-C9AB836231D1}" destId="{EF36C297-637C-4FAD-B05D-66EF7CD4E001}" srcOrd="0" destOrd="0" presId="urn:microsoft.com/office/officeart/2018/2/layout/IconVerticalSolidList"/>
    <dgm:cxn modelId="{91533DEF-BE66-4C2C-922E-D11C222F7B52}" type="presParOf" srcId="{EF36C297-637C-4FAD-B05D-66EF7CD4E001}" destId="{D5BB528F-11CA-48FA-9551-810CE8445FDA}" srcOrd="0" destOrd="0" presId="urn:microsoft.com/office/officeart/2018/2/layout/IconVerticalSolidList"/>
    <dgm:cxn modelId="{D9BDA478-E3D3-4687-AFB2-46CE6175C254}" type="presParOf" srcId="{EF36C297-637C-4FAD-B05D-66EF7CD4E001}" destId="{6DAFB6B0-8767-4671-A333-230BF89372F3}" srcOrd="1" destOrd="0" presId="urn:microsoft.com/office/officeart/2018/2/layout/IconVerticalSolidList"/>
    <dgm:cxn modelId="{F2BFB469-5EE7-4B18-A027-7F94AEA44E84}" type="presParOf" srcId="{EF36C297-637C-4FAD-B05D-66EF7CD4E001}" destId="{EA2D9646-7058-4763-A01C-F69C6CAC7CE0}" srcOrd="2" destOrd="0" presId="urn:microsoft.com/office/officeart/2018/2/layout/IconVerticalSolidList"/>
    <dgm:cxn modelId="{F9EAB3C1-2538-4B23-812D-12459B72421D}" type="presParOf" srcId="{EF36C297-637C-4FAD-B05D-66EF7CD4E001}" destId="{906518D5-25F8-4681-A507-28F7BB8F8009}" srcOrd="3" destOrd="0" presId="urn:microsoft.com/office/officeart/2018/2/layout/IconVerticalSolidList"/>
    <dgm:cxn modelId="{14E1CD2B-7940-4F70-9050-E9176BF57028}" type="presParOf" srcId="{BEA28164-8348-49C4-B438-C9AB836231D1}" destId="{136280FC-3129-4D1F-952D-9F67175F488B}" srcOrd="1" destOrd="0" presId="urn:microsoft.com/office/officeart/2018/2/layout/IconVerticalSolidList"/>
    <dgm:cxn modelId="{FABC080A-1F45-4FD8-8399-B16849DC26D2}" type="presParOf" srcId="{BEA28164-8348-49C4-B438-C9AB836231D1}" destId="{F17E5905-1225-4E62-B5BA-13983484525A}" srcOrd="2" destOrd="0" presId="urn:microsoft.com/office/officeart/2018/2/layout/IconVerticalSolidList"/>
    <dgm:cxn modelId="{CB70E124-2728-43A2-B641-F91384B905F5}" type="presParOf" srcId="{F17E5905-1225-4E62-B5BA-13983484525A}" destId="{5DDEEC95-ABB5-422F-B048-A4F25ED82661}" srcOrd="0" destOrd="0" presId="urn:microsoft.com/office/officeart/2018/2/layout/IconVerticalSolidList"/>
    <dgm:cxn modelId="{2D2B7516-85C3-4F42-8D3B-ADFA158418BB}" type="presParOf" srcId="{F17E5905-1225-4E62-B5BA-13983484525A}" destId="{A9276187-53E2-4ABB-BC28-5972C3D3D5B5}" srcOrd="1" destOrd="0" presId="urn:microsoft.com/office/officeart/2018/2/layout/IconVerticalSolidList"/>
    <dgm:cxn modelId="{50DA44DE-5480-4990-A695-5FB84F3A29F0}" type="presParOf" srcId="{F17E5905-1225-4E62-B5BA-13983484525A}" destId="{8095472C-2C5E-4657-A4B0-BA5D29A37D6F}" srcOrd="2" destOrd="0" presId="urn:microsoft.com/office/officeart/2018/2/layout/IconVerticalSolidList"/>
    <dgm:cxn modelId="{6159865C-D7C0-4B7E-8BE5-4867F8370C8F}" type="presParOf" srcId="{F17E5905-1225-4E62-B5BA-13983484525A}" destId="{270C1DC3-7CA2-4A8E-8E99-FB7829A167A5}" srcOrd="3" destOrd="0" presId="urn:microsoft.com/office/officeart/2018/2/layout/IconVerticalSolidList"/>
    <dgm:cxn modelId="{9EBA0526-DBF0-4504-B3BC-A4159F3D1E18}" type="presParOf" srcId="{BEA28164-8348-49C4-B438-C9AB836231D1}" destId="{E46B8B3C-FA33-41FD-951F-291EC8C77BD9}" srcOrd="3" destOrd="0" presId="urn:microsoft.com/office/officeart/2018/2/layout/IconVerticalSolidList"/>
    <dgm:cxn modelId="{B17AF438-3491-4253-8EDD-83804BF53BE0}" type="presParOf" srcId="{BEA28164-8348-49C4-B438-C9AB836231D1}" destId="{C4621024-A1CF-4DD9-AA66-857188331E5D}" srcOrd="4" destOrd="0" presId="urn:microsoft.com/office/officeart/2018/2/layout/IconVerticalSolidList"/>
    <dgm:cxn modelId="{A1A26A53-CEA0-4DED-BEEC-08B07C9FE5A7}" type="presParOf" srcId="{C4621024-A1CF-4DD9-AA66-857188331E5D}" destId="{182A6F5F-C00B-4DB8-AE14-8F21CA5F2BD8}" srcOrd="0" destOrd="0" presId="urn:microsoft.com/office/officeart/2018/2/layout/IconVerticalSolidList"/>
    <dgm:cxn modelId="{7CEA360F-0FF1-47BA-8090-12256C92898F}" type="presParOf" srcId="{C4621024-A1CF-4DD9-AA66-857188331E5D}" destId="{1E5F9AB0-DEC3-4E6E-AB4A-32B6CF6F8068}" srcOrd="1" destOrd="0" presId="urn:microsoft.com/office/officeart/2018/2/layout/IconVerticalSolidList"/>
    <dgm:cxn modelId="{A2A05B0A-C1F9-4709-8411-AF478EB90032}" type="presParOf" srcId="{C4621024-A1CF-4DD9-AA66-857188331E5D}" destId="{FED9D560-DE93-47CF-BF5C-4EC3A31A9162}" srcOrd="2" destOrd="0" presId="urn:microsoft.com/office/officeart/2018/2/layout/IconVerticalSolidList"/>
    <dgm:cxn modelId="{F4680903-F429-4BA7-9348-8FC6795686FE}" type="presParOf" srcId="{C4621024-A1CF-4DD9-AA66-857188331E5D}" destId="{B4462119-3BAB-42B4-825D-E9D4EA994829}" srcOrd="3" destOrd="0" presId="urn:microsoft.com/office/officeart/2018/2/layout/IconVerticalSolidList"/>
    <dgm:cxn modelId="{FD8301E2-D9F3-4666-8F5D-2E8E3AECACDB}" type="presParOf" srcId="{BEA28164-8348-49C4-B438-C9AB836231D1}" destId="{765A23E0-8728-463C-AA00-FCEA4503D02E}" srcOrd="5" destOrd="0" presId="urn:microsoft.com/office/officeart/2018/2/layout/IconVerticalSolidList"/>
    <dgm:cxn modelId="{8D9E8DA5-4A64-4111-86D9-C5B090EF723E}" type="presParOf" srcId="{BEA28164-8348-49C4-B438-C9AB836231D1}" destId="{8AE43103-8773-4ABA-BEAB-ACBCE41C0D18}" srcOrd="6" destOrd="0" presId="urn:microsoft.com/office/officeart/2018/2/layout/IconVerticalSolidList"/>
    <dgm:cxn modelId="{5428FA51-57E3-4AA7-B4E1-517EFC51B2A5}" type="presParOf" srcId="{8AE43103-8773-4ABA-BEAB-ACBCE41C0D18}" destId="{3B92533E-1026-4377-869F-ECC081D50CC5}" srcOrd="0" destOrd="0" presId="urn:microsoft.com/office/officeart/2018/2/layout/IconVerticalSolidList"/>
    <dgm:cxn modelId="{C430BBFB-A45E-43BF-9585-C05B7A512914}" type="presParOf" srcId="{8AE43103-8773-4ABA-BEAB-ACBCE41C0D18}" destId="{277DBDD5-DE22-496C-89AB-1D76C5449A86}" srcOrd="1" destOrd="0" presId="urn:microsoft.com/office/officeart/2018/2/layout/IconVerticalSolidList"/>
    <dgm:cxn modelId="{E87B2CF4-3D76-460B-AB18-B4D3CBEF3629}" type="presParOf" srcId="{8AE43103-8773-4ABA-BEAB-ACBCE41C0D18}" destId="{5274445C-D8DD-4586-853C-1A53DE68B718}" srcOrd="2" destOrd="0" presId="urn:microsoft.com/office/officeart/2018/2/layout/IconVerticalSolidList"/>
    <dgm:cxn modelId="{38AF3E8F-3E73-43F6-805B-83FE7106C6AF}" type="presParOf" srcId="{8AE43103-8773-4ABA-BEAB-ACBCE41C0D18}" destId="{2D8EFA3B-E2D1-41A4-AE7B-4956A57512C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2479B0F-ED11-4013-8A71-0734234A1E06}" type="doc">
      <dgm:prSet loTypeId="urn:microsoft.com/office/officeart/2005/8/layout/hierarchy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331925-E5C6-4A9A-987A-DFA34D6AAE78}">
      <dgm:prSet/>
      <dgm:spPr/>
      <dgm:t>
        <a:bodyPr/>
        <a:lstStyle/>
        <a:p>
          <a:r>
            <a:rPr lang="en-US"/>
            <a:t>Evaluations &amp; Screenings</a:t>
          </a:r>
        </a:p>
      </dgm:t>
    </dgm:pt>
    <dgm:pt modelId="{A9878392-161C-4776-A927-7581ACA6D95B}" type="parTrans" cxnId="{F7EF3932-AE14-42A1-AA5D-B821434B8D0A}">
      <dgm:prSet/>
      <dgm:spPr/>
      <dgm:t>
        <a:bodyPr/>
        <a:lstStyle/>
        <a:p>
          <a:endParaRPr lang="en-US"/>
        </a:p>
      </dgm:t>
    </dgm:pt>
    <dgm:pt modelId="{4B8644F7-6159-401E-9F1C-C60AEF34BF6F}" type="sibTrans" cxnId="{F7EF3932-AE14-42A1-AA5D-B821434B8D0A}">
      <dgm:prSet/>
      <dgm:spPr/>
      <dgm:t>
        <a:bodyPr/>
        <a:lstStyle/>
        <a:p>
          <a:endParaRPr lang="en-US"/>
        </a:p>
      </dgm:t>
    </dgm:pt>
    <dgm:pt modelId="{CFAD8E3A-A4DB-4C1E-9118-5DD4C44C0112}">
      <dgm:prSet/>
      <dgm:spPr/>
      <dgm:t>
        <a:bodyPr/>
        <a:lstStyle/>
        <a:p>
          <a:r>
            <a:rPr lang="en-US"/>
            <a:t>Treatment</a:t>
          </a:r>
        </a:p>
      </dgm:t>
    </dgm:pt>
    <dgm:pt modelId="{2BC74B05-A690-437E-A453-4C47DD6C393C}" type="parTrans" cxnId="{D5F2B87B-21D3-4F4B-85CA-F82861CDC02B}">
      <dgm:prSet/>
      <dgm:spPr/>
      <dgm:t>
        <a:bodyPr/>
        <a:lstStyle/>
        <a:p>
          <a:endParaRPr lang="en-US"/>
        </a:p>
      </dgm:t>
    </dgm:pt>
    <dgm:pt modelId="{7A869044-B45C-46D2-AACF-FC2718AE83AA}" type="sibTrans" cxnId="{D5F2B87B-21D3-4F4B-85CA-F82861CDC02B}">
      <dgm:prSet/>
      <dgm:spPr/>
      <dgm:t>
        <a:bodyPr/>
        <a:lstStyle/>
        <a:p>
          <a:endParaRPr lang="en-US"/>
        </a:p>
      </dgm:t>
    </dgm:pt>
    <dgm:pt modelId="{B92A7A69-E2BD-4030-905C-70C7CF5AF2EF}">
      <dgm:prSet/>
      <dgm:spPr/>
      <dgm:t>
        <a:bodyPr/>
        <a:lstStyle/>
        <a:p>
          <a:r>
            <a:rPr lang="en-US"/>
            <a:t>Appeal</a:t>
          </a:r>
        </a:p>
      </dgm:t>
    </dgm:pt>
    <dgm:pt modelId="{09DB4AA4-6A0A-476E-96ED-1AC46EAA812B}" type="parTrans" cxnId="{44C75CCF-3D55-466C-BDD0-AF04F61E636F}">
      <dgm:prSet/>
      <dgm:spPr/>
      <dgm:t>
        <a:bodyPr/>
        <a:lstStyle/>
        <a:p>
          <a:endParaRPr lang="en-US"/>
        </a:p>
      </dgm:t>
    </dgm:pt>
    <dgm:pt modelId="{0D9C309B-DC3A-44D7-8464-A9A3B8BBF3BB}" type="sibTrans" cxnId="{44C75CCF-3D55-466C-BDD0-AF04F61E636F}">
      <dgm:prSet/>
      <dgm:spPr/>
      <dgm:t>
        <a:bodyPr/>
        <a:lstStyle/>
        <a:p>
          <a:endParaRPr lang="en-US"/>
        </a:p>
      </dgm:t>
    </dgm:pt>
    <dgm:pt modelId="{0ABF9262-8F6A-4DA7-BF1D-93E5B0D1EBD1}" type="pres">
      <dgm:prSet presAssocID="{12479B0F-ED11-4013-8A71-0734234A1E0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055E33-1DE1-4B39-B1EB-EB55963C1E76}" type="pres">
      <dgm:prSet presAssocID="{3C331925-E5C6-4A9A-987A-DFA34D6AAE78}" presName="hierRoot1" presStyleCnt="0"/>
      <dgm:spPr/>
    </dgm:pt>
    <dgm:pt modelId="{1C9E0EE0-0D97-4B33-B175-0EFBFD57DC10}" type="pres">
      <dgm:prSet presAssocID="{3C331925-E5C6-4A9A-987A-DFA34D6AAE78}" presName="composite" presStyleCnt="0"/>
      <dgm:spPr/>
    </dgm:pt>
    <dgm:pt modelId="{F4D47C76-EA46-47C7-8303-1ADD318415E1}" type="pres">
      <dgm:prSet presAssocID="{3C331925-E5C6-4A9A-987A-DFA34D6AAE78}" presName="background" presStyleLbl="node0" presStyleIdx="0" presStyleCnt="3"/>
      <dgm:spPr/>
    </dgm:pt>
    <dgm:pt modelId="{6C752EC4-9FA0-46AA-9DBA-1FACD660AE04}" type="pres">
      <dgm:prSet presAssocID="{3C331925-E5C6-4A9A-987A-DFA34D6AAE78}" presName="text" presStyleLbl="fgAcc0" presStyleIdx="0" presStyleCnt="3">
        <dgm:presLayoutVars>
          <dgm:chPref val="3"/>
        </dgm:presLayoutVars>
      </dgm:prSet>
      <dgm:spPr/>
    </dgm:pt>
    <dgm:pt modelId="{5B8D53BF-5F93-46CF-9642-6AE59FE4DC19}" type="pres">
      <dgm:prSet presAssocID="{3C331925-E5C6-4A9A-987A-DFA34D6AAE78}" presName="hierChild2" presStyleCnt="0"/>
      <dgm:spPr/>
    </dgm:pt>
    <dgm:pt modelId="{F8042F94-A5F5-4C77-AC90-B2E5C67F4B0D}" type="pres">
      <dgm:prSet presAssocID="{CFAD8E3A-A4DB-4C1E-9118-5DD4C44C0112}" presName="hierRoot1" presStyleCnt="0"/>
      <dgm:spPr/>
    </dgm:pt>
    <dgm:pt modelId="{5CB36E0E-8FFE-46B2-BACD-8C0146328C02}" type="pres">
      <dgm:prSet presAssocID="{CFAD8E3A-A4DB-4C1E-9118-5DD4C44C0112}" presName="composite" presStyleCnt="0"/>
      <dgm:spPr/>
    </dgm:pt>
    <dgm:pt modelId="{F3941B08-9B19-432D-ADEF-DB0C03594F5A}" type="pres">
      <dgm:prSet presAssocID="{CFAD8E3A-A4DB-4C1E-9118-5DD4C44C0112}" presName="background" presStyleLbl="node0" presStyleIdx="1" presStyleCnt="3"/>
      <dgm:spPr/>
    </dgm:pt>
    <dgm:pt modelId="{1FBD539E-301E-4D00-9551-F9C8328B71FF}" type="pres">
      <dgm:prSet presAssocID="{CFAD8E3A-A4DB-4C1E-9118-5DD4C44C0112}" presName="text" presStyleLbl="fgAcc0" presStyleIdx="1" presStyleCnt="3">
        <dgm:presLayoutVars>
          <dgm:chPref val="3"/>
        </dgm:presLayoutVars>
      </dgm:prSet>
      <dgm:spPr/>
    </dgm:pt>
    <dgm:pt modelId="{B78BEA08-307B-467C-ABA7-8AD17847BD2E}" type="pres">
      <dgm:prSet presAssocID="{CFAD8E3A-A4DB-4C1E-9118-5DD4C44C0112}" presName="hierChild2" presStyleCnt="0"/>
      <dgm:spPr/>
    </dgm:pt>
    <dgm:pt modelId="{12F864D8-1935-4EB2-82A9-748436484DC7}" type="pres">
      <dgm:prSet presAssocID="{B92A7A69-E2BD-4030-905C-70C7CF5AF2EF}" presName="hierRoot1" presStyleCnt="0"/>
      <dgm:spPr/>
    </dgm:pt>
    <dgm:pt modelId="{F2774041-F7D4-4930-945C-6CF7F424BB2D}" type="pres">
      <dgm:prSet presAssocID="{B92A7A69-E2BD-4030-905C-70C7CF5AF2EF}" presName="composite" presStyleCnt="0"/>
      <dgm:spPr/>
    </dgm:pt>
    <dgm:pt modelId="{3346B39C-1069-4C2F-95E9-68623267F0D9}" type="pres">
      <dgm:prSet presAssocID="{B92A7A69-E2BD-4030-905C-70C7CF5AF2EF}" presName="background" presStyleLbl="node0" presStyleIdx="2" presStyleCnt="3"/>
      <dgm:spPr/>
    </dgm:pt>
    <dgm:pt modelId="{1C5CBDC7-856A-49F9-93C8-0EF612F00A17}" type="pres">
      <dgm:prSet presAssocID="{B92A7A69-E2BD-4030-905C-70C7CF5AF2EF}" presName="text" presStyleLbl="fgAcc0" presStyleIdx="2" presStyleCnt="3">
        <dgm:presLayoutVars>
          <dgm:chPref val="3"/>
        </dgm:presLayoutVars>
      </dgm:prSet>
      <dgm:spPr/>
    </dgm:pt>
    <dgm:pt modelId="{CAAA50A1-A2BF-40B0-BD29-30F1A9882AAA}" type="pres">
      <dgm:prSet presAssocID="{B92A7A69-E2BD-4030-905C-70C7CF5AF2EF}" presName="hierChild2" presStyleCnt="0"/>
      <dgm:spPr/>
    </dgm:pt>
  </dgm:ptLst>
  <dgm:cxnLst>
    <dgm:cxn modelId="{D69EBE0E-0F6C-46EA-A5E7-8780441D1ACA}" type="presOf" srcId="{12479B0F-ED11-4013-8A71-0734234A1E06}" destId="{0ABF9262-8F6A-4DA7-BF1D-93E5B0D1EBD1}" srcOrd="0" destOrd="0" presId="urn:microsoft.com/office/officeart/2005/8/layout/hierarchy1"/>
    <dgm:cxn modelId="{F7EF3932-AE14-42A1-AA5D-B821434B8D0A}" srcId="{12479B0F-ED11-4013-8A71-0734234A1E06}" destId="{3C331925-E5C6-4A9A-987A-DFA34D6AAE78}" srcOrd="0" destOrd="0" parTransId="{A9878392-161C-4776-A927-7581ACA6D95B}" sibTransId="{4B8644F7-6159-401E-9F1C-C60AEF34BF6F}"/>
    <dgm:cxn modelId="{D5F2B87B-21D3-4F4B-85CA-F82861CDC02B}" srcId="{12479B0F-ED11-4013-8A71-0734234A1E06}" destId="{CFAD8E3A-A4DB-4C1E-9118-5DD4C44C0112}" srcOrd="1" destOrd="0" parTransId="{2BC74B05-A690-437E-A453-4C47DD6C393C}" sibTransId="{7A869044-B45C-46D2-AACF-FC2718AE83AA}"/>
    <dgm:cxn modelId="{0B288380-99B9-4D77-90D1-D53031ECCD08}" type="presOf" srcId="{3C331925-E5C6-4A9A-987A-DFA34D6AAE78}" destId="{6C752EC4-9FA0-46AA-9DBA-1FACD660AE04}" srcOrd="0" destOrd="0" presId="urn:microsoft.com/office/officeart/2005/8/layout/hierarchy1"/>
    <dgm:cxn modelId="{25269AA5-A696-43C1-8683-9E8547E134F0}" type="presOf" srcId="{CFAD8E3A-A4DB-4C1E-9118-5DD4C44C0112}" destId="{1FBD539E-301E-4D00-9551-F9C8328B71FF}" srcOrd="0" destOrd="0" presId="urn:microsoft.com/office/officeart/2005/8/layout/hierarchy1"/>
    <dgm:cxn modelId="{44C75CCF-3D55-466C-BDD0-AF04F61E636F}" srcId="{12479B0F-ED11-4013-8A71-0734234A1E06}" destId="{B92A7A69-E2BD-4030-905C-70C7CF5AF2EF}" srcOrd="2" destOrd="0" parTransId="{09DB4AA4-6A0A-476E-96ED-1AC46EAA812B}" sibTransId="{0D9C309B-DC3A-44D7-8464-A9A3B8BBF3BB}"/>
    <dgm:cxn modelId="{877CCDEC-B201-4F9C-94A5-DAC6A84ED22F}" type="presOf" srcId="{B92A7A69-E2BD-4030-905C-70C7CF5AF2EF}" destId="{1C5CBDC7-856A-49F9-93C8-0EF612F00A17}" srcOrd="0" destOrd="0" presId="urn:microsoft.com/office/officeart/2005/8/layout/hierarchy1"/>
    <dgm:cxn modelId="{B7CAD46B-7738-4D0A-950E-033DC9050F69}" type="presParOf" srcId="{0ABF9262-8F6A-4DA7-BF1D-93E5B0D1EBD1}" destId="{EC055E33-1DE1-4B39-B1EB-EB55963C1E76}" srcOrd="0" destOrd="0" presId="urn:microsoft.com/office/officeart/2005/8/layout/hierarchy1"/>
    <dgm:cxn modelId="{07216D38-3EE8-4422-92AB-5D65ECE42ACA}" type="presParOf" srcId="{EC055E33-1DE1-4B39-B1EB-EB55963C1E76}" destId="{1C9E0EE0-0D97-4B33-B175-0EFBFD57DC10}" srcOrd="0" destOrd="0" presId="urn:microsoft.com/office/officeart/2005/8/layout/hierarchy1"/>
    <dgm:cxn modelId="{330F3D1D-0EC8-4487-89A1-CD95F0911550}" type="presParOf" srcId="{1C9E0EE0-0D97-4B33-B175-0EFBFD57DC10}" destId="{F4D47C76-EA46-47C7-8303-1ADD318415E1}" srcOrd="0" destOrd="0" presId="urn:microsoft.com/office/officeart/2005/8/layout/hierarchy1"/>
    <dgm:cxn modelId="{6838CEC7-696B-46C8-9B0D-E5C39E52DAC5}" type="presParOf" srcId="{1C9E0EE0-0D97-4B33-B175-0EFBFD57DC10}" destId="{6C752EC4-9FA0-46AA-9DBA-1FACD660AE04}" srcOrd="1" destOrd="0" presId="urn:microsoft.com/office/officeart/2005/8/layout/hierarchy1"/>
    <dgm:cxn modelId="{8422842E-81B5-479D-8363-D7E3504D5F48}" type="presParOf" srcId="{EC055E33-1DE1-4B39-B1EB-EB55963C1E76}" destId="{5B8D53BF-5F93-46CF-9642-6AE59FE4DC19}" srcOrd="1" destOrd="0" presId="urn:microsoft.com/office/officeart/2005/8/layout/hierarchy1"/>
    <dgm:cxn modelId="{F4663ED7-7EEF-4272-9549-1D735EB7A329}" type="presParOf" srcId="{0ABF9262-8F6A-4DA7-BF1D-93E5B0D1EBD1}" destId="{F8042F94-A5F5-4C77-AC90-B2E5C67F4B0D}" srcOrd="1" destOrd="0" presId="urn:microsoft.com/office/officeart/2005/8/layout/hierarchy1"/>
    <dgm:cxn modelId="{324D9312-6C57-4B34-86C3-BA4721C4B4A0}" type="presParOf" srcId="{F8042F94-A5F5-4C77-AC90-B2E5C67F4B0D}" destId="{5CB36E0E-8FFE-46B2-BACD-8C0146328C02}" srcOrd="0" destOrd="0" presId="urn:microsoft.com/office/officeart/2005/8/layout/hierarchy1"/>
    <dgm:cxn modelId="{E4C29B0A-038B-48DD-B066-23D4726F0E51}" type="presParOf" srcId="{5CB36E0E-8FFE-46B2-BACD-8C0146328C02}" destId="{F3941B08-9B19-432D-ADEF-DB0C03594F5A}" srcOrd="0" destOrd="0" presId="urn:microsoft.com/office/officeart/2005/8/layout/hierarchy1"/>
    <dgm:cxn modelId="{2B39A335-329C-4E12-8978-C6A92BFAC3D7}" type="presParOf" srcId="{5CB36E0E-8FFE-46B2-BACD-8C0146328C02}" destId="{1FBD539E-301E-4D00-9551-F9C8328B71FF}" srcOrd="1" destOrd="0" presId="urn:microsoft.com/office/officeart/2005/8/layout/hierarchy1"/>
    <dgm:cxn modelId="{C4C47DF4-EFA3-4A3F-AF11-4BA34FB24551}" type="presParOf" srcId="{F8042F94-A5F5-4C77-AC90-B2E5C67F4B0D}" destId="{B78BEA08-307B-467C-ABA7-8AD17847BD2E}" srcOrd="1" destOrd="0" presId="urn:microsoft.com/office/officeart/2005/8/layout/hierarchy1"/>
    <dgm:cxn modelId="{15FA6D78-835A-460D-B9E6-9A1309BB8BC6}" type="presParOf" srcId="{0ABF9262-8F6A-4DA7-BF1D-93E5B0D1EBD1}" destId="{12F864D8-1935-4EB2-82A9-748436484DC7}" srcOrd="2" destOrd="0" presId="urn:microsoft.com/office/officeart/2005/8/layout/hierarchy1"/>
    <dgm:cxn modelId="{0C6FC535-6E2F-4FBF-992E-E5DB342B6157}" type="presParOf" srcId="{12F864D8-1935-4EB2-82A9-748436484DC7}" destId="{F2774041-F7D4-4930-945C-6CF7F424BB2D}" srcOrd="0" destOrd="0" presId="urn:microsoft.com/office/officeart/2005/8/layout/hierarchy1"/>
    <dgm:cxn modelId="{E956B706-F813-49FE-8588-4AFD6C7AF0AE}" type="presParOf" srcId="{F2774041-F7D4-4930-945C-6CF7F424BB2D}" destId="{3346B39C-1069-4C2F-95E9-68623267F0D9}" srcOrd="0" destOrd="0" presId="urn:microsoft.com/office/officeart/2005/8/layout/hierarchy1"/>
    <dgm:cxn modelId="{FA38A592-7803-43CC-B089-255819F177FE}" type="presParOf" srcId="{F2774041-F7D4-4930-945C-6CF7F424BB2D}" destId="{1C5CBDC7-856A-49F9-93C8-0EF612F00A17}" srcOrd="1" destOrd="0" presId="urn:microsoft.com/office/officeart/2005/8/layout/hierarchy1"/>
    <dgm:cxn modelId="{459EBBE7-BBBC-456E-B435-DD9772F582ED}" type="presParOf" srcId="{12F864D8-1935-4EB2-82A9-748436484DC7}" destId="{CAAA50A1-A2BF-40B0-BD29-30F1A9882A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82634C-772A-4306-8467-E9F25AF7629B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18AD8B-C178-48C5-8257-0C07117FA5ED}">
      <dgm:prSet phldrT="[Text]"/>
      <dgm:spPr>
        <a:solidFill>
          <a:srgbClr val="0070C0"/>
        </a:solidFill>
      </dgm:spPr>
      <dgm:t>
        <a:bodyPr/>
        <a:lstStyle/>
        <a:p>
          <a:r>
            <a:rPr lang="en-US"/>
            <a:t>General Education Student</a:t>
          </a:r>
        </a:p>
      </dgm:t>
    </dgm:pt>
    <dgm:pt modelId="{29863F44-76A4-4980-9AC1-3F4FDCAC4B5F}" type="parTrans" cxnId="{57024859-4D29-4C33-87DF-0687515C3D13}">
      <dgm:prSet/>
      <dgm:spPr/>
      <dgm:t>
        <a:bodyPr/>
        <a:lstStyle/>
        <a:p>
          <a:endParaRPr lang="en-US"/>
        </a:p>
      </dgm:t>
    </dgm:pt>
    <dgm:pt modelId="{C5FB370D-475D-4116-8E72-74F3E44FFBCF}" type="sibTrans" cxnId="{57024859-4D29-4C33-87DF-0687515C3D13}">
      <dgm:prSet/>
      <dgm:spPr/>
      <dgm:t>
        <a:bodyPr/>
        <a:lstStyle/>
        <a:p>
          <a:endParaRPr lang="en-US"/>
        </a:p>
      </dgm:t>
    </dgm:pt>
    <dgm:pt modelId="{5B13915F-4196-4B8D-AFA0-38DF94C1F239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Removal for more than ten </a:t>
          </a:r>
          <a:r>
            <a:rPr lang="en-US" b="1" i="0" u="sng" dirty="0">
              <a:solidFill>
                <a:schemeClr val="tx1"/>
              </a:solidFill>
            </a:rPr>
            <a:t>CONSECUTIVE</a:t>
          </a:r>
          <a:r>
            <a:rPr lang="en-US" dirty="0">
              <a:solidFill>
                <a:schemeClr val="tx1"/>
              </a:solidFill>
            </a:rPr>
            <a:t> days</a:t>
          </a:r>
        </a:p>
      </dgm:t>
    </dgm:pt>
    <dgm:pt modelId="{D1A711DA-137F-48AE-B20B-DF2737FDDE3F}" type="parTrans" cxnId="{C68A7679-7677-4E54-9EDF-794D14A7BC92}">
      <dgm:prSet/>
      <dgm:spPr/>
      <dgm:t>
        <a:bodyPr/>
        <a:lstStyle/>
        <a:p>
          <a:endParaRPr lang="en-US"/>
        </a:p>
      </dgm:t>
    </dgm:pt>
    <dgm:pt modelId="{F68088EF-E968-49A9-A5F9-04A9A0A87626}" type="sibTrans" cxnId="{C68A7679-7677-4E54-9EDF-794D14A7BC92}">
      <dgm:prSet/>
      <dgm:spPr/>
      <dgm:t>
        <a:bodyPr/>
        <a:lstStyle/>
        <a:p>
          <a:endParaRPr lang="en-US"/>
        </a:p>
      </dgm:t>
    </dgm:pt>
    <dgm:pt modelId="{969D935D-61EC-473E-BAD1-EC8348907306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Tribunal</a:t>
          </a:r>
        </a:p>
      </dgm:t>
    </dgm:pt>
    <dgm:pt modelId="{B00B4ECD-8DF5-4D46-80EA-A22C191B7ED8}" type="parTrans" cxnId="{4B2B7A73-2C1F-4F84-8641-E110E6E7BDA0}">
      <dgm:prSet/>
      <dgm:spPr/>
      <dgm:t>
        <a:bodyPr/>
        <a:lstStyle/>
        <a:p>
          <a:endParaRPr lang="en-US"/>
        </a:p>
      </dgm:t>
    </dgm:pt>
    <dgm:pt modelId="{6D5E3D15-D159-4E83-990F-10BEF0F1E97C}" type="sibTrans" cxnId="{4B2B7A73-2C1F-4F84-8641-E110E6E7BDA0}">
      <dgm:prSet/>
      <dgm:spPr/>
      <dgm:t>
        <a:bodyPr/>
        <a:lstStyle/>
        <a:p>
          <a:endParaRPr lang="en-US"/>
        </a:p>
      </dgm:t>
    </dgm:pt>
    <dgm:pt modelId="{2CECDE6B-F572-4D07-B540-DA7BEE94CA9E}">
      <dgm:prSet phldrT="[Text]"/>
      <dgm:spPr>
        <a:solidFill>
          <a:srgbClr val="0070C0"/>
        </a:solidFill>
      </dgm:spPr>
      <dgm:t>
        <a:bodyPr/>
        <a:lstStyle/>
        <a:p>
          <a:r>
            <a:rPr lang="en-US"/>
            <a:t>Special Education Student</a:t>
          </a:r>
        </a:p>
      </dgm:t>
    </dgm:pt>
    <dgm:pt modelId="{5130EF6F-98EA-4B5D-AEEC-17E3104B65EB}" type="parTrans" cxnId="{956A0649-82CF-41A0-B02D-BA1F2DFECD0A}">
      <dgm:prSet/>
      <dgm:spPr/>
      <dgm:t>
        <a:bodyPr/>
        <a:lstStyle/>
        <a:p>
          <a:endParaRPr lang="en-US"/>
        </a:p>
      </dgm:t>
    </dgm:pt>
    <dgm:pt modelId="{8D13FDC9-8047-4826-A44E-7C0B34E58DAF}" type="sibTrans" cxnId="{956A0649-82CF-41A0-B02D-BA1F2DFECD0A}">
      <dgm:prSet/>
      <dgm:spPr/>
      <dgm:t>
        <a:bodyPr/>
        <a:lstStyle/>
        <a:p>
          <a:endParaRPr lang="en-US"/>
        </a:p>
      </dgm:t>
    </dgm:pt>
    <dgm:pt modelId="{906CA609-12E2-41DF-A414-16F30BC19D06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Removal for more than ten </a:t>
          </a:r>
          <a:r>
            <a:rPr lang="en-US" b="1" u="sng" dirty="0">
              <a:solidFill>
                <a:schemeClr val="tx1"/>
              </a:solidFill>
            </a:rPr>
            <a:t>CUMULATIVE</a:t>
          </a:r>
          <a:r>
            <a:rPr lang="en-US" dirty="0">
              <a:solidFill>
                <a:schemeClr val="tx1"/>
              </a:solidFill>
            </a:rPr>
            <a:t> days</a:t>
          </a:r>
        </a:p>
      </dgm:t>
    </dgm:pt>
    <dgm:pt modelId="{3A504E49-94F6-4EF3-A909-A9163CDC2A0A}" type="parTrans" cxnId="{7C934E7F-28A6-410F-9E60-ACB05E00C729}">
      <dgm:prSet/>
      <dgm:spPr/>
      <dgm:t>
        <a:bodyPr/>
        <a:lstStyle/>
        <a:p>
          <a:endParaRPr lang="en-US"/>
        </a:p>
      </dgm:t>
    </dgm:pt>
    <dgm:pt modelId="{D8910AB3-A041-4E01-98F5-C91026F645BE}" type="sibTrans" cxnId="{7C934E7F-28A6-410F-9E60-ACB05E00C729}">
      <dgm:prSet/>
      <dgm:spPr/>
      <dgm:t>
        <a:bodyPr/>
        <a:lstStyle/>
        <a:p>
          <a:endParaRPr lang="en-US"/>
        </a:p>
      </dgm:t>
    </dgm:pt>
    <dgm:pt modelId="{20C08970-C799-4A48-8E48-C2E375E2868D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Manifestation Determination Review</a:t>
          </a:r>
        </a:p>
      </dgm:t>
    </dgm:pt>
    <dgm:pt modelId="{CD2F3801-CA6A-46B2-A27A-14971ABEE436}" type="parTrans" cxnId="{74A38359-676F-4F08-9B1B-AC5113E7CDCB}">
      <dgm:prSet/>
      <dgm:spPr/>
      <dgm:t>
        <a:bodyPr/>
        <a:lstStyle/>
        <a:p>
          <a:endParaRPr lang="en-US"/>
        </a:p>
      </dgm:t>
    </dgm:pt>
    <dgm:pt modelId="{AFA8CC7E-F534-41B4-800B-34C6EEF57E7F}" type="sibTrans" cxnId="{74A38359-676F-4F08-9B1B-AC5113E7CDCB}">
      <dgm:prSet/>
      <dgm:spPr/>
      <dgm:t>
        <a:bodyPr/>
        <a:lstStyle/>
        <a:p>
          <a:endParaRPr lang="en-US"/>
        </a:p>
      </dgm:t>
    </dgm:pt>
    <dgm:pt modelId="{C4E982A0-D826-4477-A1EB-DBA10D6FC5A9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Tribunal or IEP Meeting</a:t>
          </a:r>
        </a:p>
      </dgm:t>
    </dgm:pt>
    <dgm:pt modelId="{5BA4CF8E-7C43-4EA7-85B3-596F98DF6F78}" type="parTrans" cxnId="{BE0DF104-BA63-46D9-B682-E13CDAEA1D44}">
      <dgm:prSet/>
      <dgm:spPr/>
      <dgm:t>
        <a:bodyPr/>
        <a:lstStyle/>
        <a:p>
          <a:endParaRPr lang="en-US"/>
        </a:p>
      </dgm:t>
    </dgm:pt>
    <dgm:pt modelId="{F4294975-B334-431E-AF71-5891522C1C9C}" type="sibTrans" cxnId="{BE0DF104-BA63-46D9-B682-E13CDAEA1D44}">
      <dgm:prSet/>
      <dgm:spPr/>
      <dgm:t>
        <a:bodyPr/>
        <a:lstStyle/>
        <a:p>
          <a:endParaRPr lang="en-US"/>
        </a:p>
      </dgm:t>
    </dgm:pt>
    <dgm:pt modelId="{5E76D1C6-AD00-408A-9D78-A0545673D517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Discuss whether the alleged conduct is related to the child’s disability </a:t>
          </a:r>
          <a:r>
            <a:rPr lang="en-US" b="1">
              <a:solidFill>
                <a:schemeClr val="tx1"/>
              </a:solidFill>
            </a:rPr>
            <a:t>OR</a:t>
          </a:r>
          <a:endParaRPr lang="en-US">
            <a:solidFill>
              <a:schemeClr val="tx1"/>
            </a:solidFill>
          </a:endParaRPr>
        </a:p>
      </dgm:t>
    </dgm:pt>
    <dgm:pt modelId="{9590807B-9369-41A0-B4FF-020F4B157F67}" type="parTrans" cxnId="{1D5021EE-B6F4-425B-918B-D85AF7A573FB}">
      <dgm:prSet/>
      <dgm:spPr/>
      <dgm:t>
        <a:bodyPr/>
        <a:lstStyle/>
        <a:p>
          <a:endParaRPr lang="en-US"/>
        </a:p>
      </dgm:t>
    </dgm:pt>
    <dgm:pt modelId="{78471A9F-0C3D-4477-A159-CA7B6D9B7B65}" type="sibTrans" cxnId="{1D5021EE-B6F4-425B-918B-D85AF7A573FB}">
      <dgm:prSet/>
      <dgm:spPr/>
      <dgm:t>
        <a:bodyPr/>
        <a:lstStyle/>
        <a:p>
          <a:endParaRPr lang="en-US"/>
        </a:p>
      </dgm:t>
    </dgm:pt>
    <dgm:pt modelId="{4454D752-21F9-4F9A-8C23-99D3093ADDBB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Whether the school failed to implement the child’s IEP</a:t>
          </a:r>
        </a:p>
      </dgm:t>
    </dgm:pt>
    <dgm:pt modelId="{6CCB76AD-6988-404B-8059-DD45346073B9}" type="parTrans" cxnId="{2AB5821E-6112-4B8A-A2FB-2D1431CEF39F}">
      <dgm:prSet/>
      <dgm:spPr/>
      <dgm:t>
        <a:bodyPr/>
        <a:lstStyle/>
        <a:p>
          <a:endParaRPr lang="en-US"/>
        </a:p>
      </dgm:t>
    </dgm:pt>
    <dgm:pt modelId="{F41F533B-8CAE-4026-B0A3-4FC26BE43965}" type="sibTrans" cxnId="{2AB5821E-6112-4B8A-A2FB-2D1431CEF39F}">
      <dgm:prSet/>
      <dgm:spPr/>
      <dgm:t>
        <a:bodyPr/>
        <a:lstStyle/>
        <a:p>
          <a:endParaRPr lang="en-US"/>
        </a:p>
      </dgm:t>
    </dgm:pt>
    <dgm:pt modelId="{93A9160F-169F-405C-A7C6-6784AFA6563A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Decides whether student broke rules and if so, the punishment</a:t>
          </a:r>
        </a:p>
      </dgm:t>
    </dgm:pt>
    <dgm:pt modelId="{55B48CBF-9CAD-4B29-A332-A00FB8D63E52}" type="parTrans" cxnId="{4CD02F24-AD95-43B9-8222-3958FD38766C}">
      <dgm:prSet/>
      <dgm:spPr/>
      <dgm:t>
        <a:bodyPr/>
        <a:lstStyle/>
        <a:p>
          <a:endParaRPr lang="en-US"/>
        </a:p>
      </dgm:t>
    </dgm:pt>
    <dgm:pt modelId="{78A60F56-143A-48B2-9D9B-3468593A57CC}" type="sibTrans" cxnId="{4CD02F24-AD95-43B9-8222-3958FD38766C}">
      <dgm:prSet/>
      <dgm:spPr/>
      <dgm:t>
        <a:bodyPr/>
        <a:lstStyle/>
        <a:p>
          <a:endParaRPr lang="en-US"/>
        </a:p>
      </dgm:t>
    </dgm:pt>
    <dgm:pt modelId="{605EB180-BD1A-46B1-B46A-E654F332C06C}" type="pres">
      <dgm:prSet presAssocID="{CA82634C-772A-4306-8467-E9F25AF7629B}" presName="Name0" presStyleCnt="0">
        <dgm:presLayoutVars>
          <dgm:dir/>
          <dgm:animLvl val="lvl"/>
          <dgm:resizeHandles val="exact"/>
        </dgm:presLayoutVars>
      </dgm:prSet>
      <dgm:spPr/>
    </dgm:pt>
    <dgm:pt modelId="{007DE552-A088-41C6-95BB-2893CC1F9CC5}" type="pres">
      <dgm:prSet presAssocID="{1318AD8B-C178-48C5-8257-0C07117FA5ED}" presName="vertFlow" presStyleCnt="0"/>
      <dgm:spPr/>
    </dgm:pt>
    <dgm:pt modelId="{B89200F1-E5E1-4F8F-86E4-44FCBFE2E853}" type="pres">
      <dgm:prSet presAssocID="{1318AD8B-C178-48C5-8257-0C07117FA5ED}" presName="header" presStyleLbl="node1" presStyleIdx="0" presStyleCnt="2"/>
      <dgm:spPr/>
    </dgm:pt>
    <dgm:pt modelId="{E255F05E-3A71-42F4-8D81-FC61770D044A}" type="pres">
      <dgm:prSet presAssocID="{D1A711DA-137F-48AE-B20B-DF2737FDDE3F}" presName="parTrans" presStyleLbl="sibTrans2D1" presStyleIdx="0" presStyleCnt="5"/>
      <dgm:spPr/>
    </dgm:pt>
    <dgm:pt modelId="{919FE7E4-45BF-482C-9488-F70F49E4195D}" type="pres">
      <dgm:prSet presAssocID="{5B13915F-4196-4B8D-AFA0-38DF94C1F239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8088EA42-EFFF-404B-A418-154A87C8F5FC}" type="pres">
      <dgm:prSet presAssocID="{F68088EF-E968-49A9-A5F9-04A9A0A87626}" presName="sibTrans" presStyleLbl="sibTrans2D1" presStyleIdx="1" presStyleCnt="5"/>
      <dgm:spPr/>
    </dgm:pt>
    <dgm:pt modelId="{2392CEF9-E073-4538-9BB7-FAEA2C8CDF8B}" type="pres">
      <dgm:prSet presAssocID="{969D935D-61EC-473E-BAD1-EC8348907306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DCBD4FB0-F62F-4AE3-A9AF-51F821F9E4D5}" type="pres">
      <dgm:prSet presAssocID="{1318AD8B-C178-48C5-8257-0C07117FA5ED}" presName="hSp" presStyleCnt="0"/>
      <dgm:spPr/>
    </dgm:pt>
    <dgm:pt modelId="{BEB9802B-3C9A-4597-987F-97C62838D4B9}" type="pres">
      <dgm:prSet presAssocID="{2CECDE6B-F572-4D07-B540-DA7BEE94CA9E}" presName="vertFlow" presStyleCnt="0"/>
      <dgm:spPr/>
    </dgm:pt>
    <dgm:pt modelId="{3B0E80AF-4C60-4825-A521-347292CA7CA2}" type="pres">
      <dgm:prSet presAssocID="{2CECDE6B-F572-4D07-B540-DA7BEE94CA9E}" presName="header" presStyleLbl="node1" presStyleIdx="1" presStyleCnt="2"/>
      <dgm:spPr/>
    </dgm:pt>
    <dgm:pt modelId="{D531F94B-9CC7-4333-B53A-1CB1751A3E79}" type="pres">
      <dgm:prSet presAssocID="{3A504E49-94F6-4EF3-A909-A9163CDC2A0A}" presName="parTrans" presStyleLbl="sibTrans2D1" presStyleIdx="2" presStyleCnt="5"/>
      <dgm:spPr/>
    </dgm:pt>
    <dgm:pt modelId="{6356831F-86F4-421E-8BB8-171866DA64D1}" type="pres">
      <dgm:prSet presAssocID="{906CA609-12E2-41DF-A414-16F30BC19D06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AA0471C1-4CAF-4BAD-B809-52C0211459BE}" type="pres">
      <dgm:prSet presAssocID="{D8910AB3-A041-4E01-98F5-C91026F645BE}" presName="sibTrans" presStyleLbl="sibTrans2D1" presStyleIdx="3" presStyleCnt="5"/>
      <dgm:spPr/>
    </dgm:pt>
    <dgm:pt modelId="{139937F7-C722-4A48-98C0-49468864EACB}" type="pres">
      <dgm:prSet presAssocID="{20C08970-C799-4A48-8E48-C2E375E2868D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FD72A0BF-9AF6-4E37-B9B8-4466E46A077B}" type="pres">
      <dgm:prSet presAssocID="{AFA8CC7E-F534-41B4-800B-34C6EEF57E7F}" presName="sibTrans" presStyleLbl="sibTrans2D1" presStyleIdx="4" presStyleCnt="5"/>
      <dgm:spPr/>
    </dgm:pt>
    <dgm:pt modelId="{19D7AE71-BD58-40C5-A22D-BBB9876D5708}" type="pres">
      <dgm:prSet presAssocID="{C4E982A0-D826-4477-A1EB-DBA10D6FC5A9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BE0DF104-BA63-46D9-B682-E13CDAEA1D44}" srcId="{2CECDE6B-F572-4D07-B540-DA7BEE94CA9E}" destId="{C4E982A0-D826-4477-A1EB-DBA10D6FC5A9}" srcOrd="2" destOrd="0" parTransId="{5BA4CF8E-7C43-4EA7-85B3-596F98DF6F78}" sibTransId="{F4294975-B334-431E-AF71-5891522C1C9C}"/>
    <dgm:cxn modelId="{075B7110-326E-4931-8EC1-D1DF7763D2D3}" type="presOf" srcId="{20C08970-C799-4A48-8E48-C2E375E2868D}" destId="{139937F7-C722-4A48-98C0-49468864EACB}" srcOrd="0" destOrd="0" presId="urn:microsoft.com/office/officeart/2005/8/layout/lProcess1"/>
    <dgm:cxn modelId="{2AB5821E-6112-4B8A-A2FB-2D1431CEF39F}" srcId="{20C08970-C799-4A48-8E48-C2E375E2868D}" destId="{4454D752-21F9-4F9A-8C23-99D3093ADDBB}" srcOrd="1" destOrd="0" parTransId="{6CCB76AD-6988-404B-8059-DD45346073B9}" sibTransId="{F41F533B-8CAE-4026-B0A3-4FC26BE43965}"/>
    <dgm:cxn modelId="{4CD02F24-AD95-43B9-8222-3958FD38766C}" srcId="{969D935D-61EC-473E-BAD1-EC8348907306}" destId="{93A9160F-169F-405C-A7C6-6784AFA6563A}" srcOrd="0" destOrd="0" parTransId="{55B48CBF-9CAD-4B29-A332-A00FB8D63E52}" sibTransId="{78A60F56-143A-48B2-9D9B-3468593A57CC}"/>
    <dgm:cxn modelId="{85D0AD31-983D-4769-A2A4-7544492C7594}" type="presOf" srcId="{5E76D1C6-AD00-408A-9D78-A0545673D517}" destId="{139937F7-C722-4A48-98C0-49468864EACB}" srcOrd="0" destOrd="1" presId="urn:microsoft.com/office/officeart/2005/8/layout/lProcess1"/>
    <dgm:cxn modelId="{F0BFE633-F31B-4FA0-A3FF-91D5084EDF01}" type="presOf" srcId="{D1A711DA-137F-48AE-B20B-DF2737FDDE3F}" destId="{E255F05E-3A71-42F4-8D81-FC61770D044A}" srcOrd="0" destOrd="0" presId="urn:microsoft.com/office/officeart/2005/8/layout/lProcess1"/>
    <dgm:cxn modelId="{F785EE39-2185-4188-A3BB-8F0CB2C93A60}" type="presOf" srcId="{1318AD8B-C178-48C5-8257-0C07117FA5ED}" destId="{B89200F1-E5E1-4F8F-86E4-44FCBFE2E853}" srcOrd="0" destOrd="0" presId="urn:microsoft.com/office/officeart/2005/8/layout/lProcess1"/>
    <dgm:cxn modelId="{A6228160-7B36-419F-B0E7-4B69B44396F3}" type="presOf" srcId="{C4E982A0-D826-4477-A1EB-DBA10D6FC5A9}" destId="{19D7AE71-BD58-40C5-A22D-BBB9876D5708}" srcOrd="0" destOrd="0" presId="urn:microsoft.com/office/officeart/2005/8/layout/lProcess1"/>
    <dgm:cxn modelId="{FBB5E444-FBED-4D7E-870A-DED53BC14521}" type="presOf" srcId="{93A9160F-169F-405C-A7C6-6784AFA6563A}" destId="{2392CEF9-E073-4538-9BB7-FAEA2C8CDF8B}" srcOrd="0" destOrd="1" presId="urn:microsoft.com/office/officeart/2005/8/layout/lProcess1"/>
    <dgm:cxn modelId="{956A0649-82CF-41A0-B02D-BA1F2DFECD0A}" srcId="{CA82634C-772A-4306-8467-E9F25AF7629B}" destId="{2CECDE6B-F572-4D07-B540-DA7BEE94CA9E}" srcOrd="1" destOrd="0" parTransId="{5130EF6F-98EA-4B5D-AEEC-17E3104B65EB}" sibTransId="{8D13FDC9-8047-4826-A44E-7C0B34E58DAF}"/>
    <dgm:cxn modelId="{4B2B7A73-2C1F-4F84-8641-E110E6E7BDA0}" srcId="{1318AD8B-C178-48C5-8257-0C07117FA5ED}" destId="{969D935D-61EC-473E-BAD1-EC8348907306}" srcOrd="1" destOrd="0" parTransId="{B00B4ECD-8DF5-4D46-80EA-A22C191B7ED8}" sibTransId="{6D5E3D15-D159-4E83-990F-10BEF0F1E97C}"/>
    <dgm:cxn modelId="{400FB853-7802-4A61-8F6F-A6CDC3C5F808}" type="presOf" srcId="{3A504E49-94F6-4EF3-A909-A9163CDC2A0A}" destId="{D531F94B-9CC7-4333-B53A-1CB1751A3E79}" srcOrd="0" destOrd="0" presId="urn:microsoft.com/office/officeart/2005/8/layout/lProcess1"/>
    <dgm:cxn modelId="{88BEB677-35F1-4438-83D1-C8F4FFEC03D7}" type="presOf" srcId="{AFA8CC7E-F534-41B4-800B-34C6EEF57E7F}" destId="{FD72A0BF-9AF6-4E37-B9B8-4466E46A077B}" srcOrd="0" destOrd="0" presId="urn:microsoft.com/office/officeart/2005/8/layout/lProcess1"/>
    <dgm:cxn modelId="{57024859-4D29-4C33-87DF-0687515C3D13}" srcId="{CA82634C-772A-4306-8467-E9F25AF7629B}" destId="{1318AD8B-C178-48C5-8257-0C07117FA5ED}" srcOrd="0" destOrd="0" parTransId="{29863F44-76A4-4980-9AC1-3F4FDCAC4B5F}" sibTransId="{C5FB370D-475D-4116-8E72-74F3E44FFBCF}"/>
    <dgm:cxn modelId="{C68A7679-7677-4E54-9EDF-794D14A7BC92}" srcId="{1318AD8B-C178-48C5-8257-0C07117FA5ED}" destId="{5B13915F-4196-4B8D-AFA0-38DF94C1F239}" srcOrd="0" destOrd="0" parTransId="{D1A711DA-137F-48AE-B20B-DF2737FDDE3F}" sibTransId="{F68088EF-E968-49A9-A5F9-04A9A0A87626}"/>
    <dgm:cxn modelId="{74A38359-676F-4F08-9B1B-AC5113E7CDCB}" srcId="{2CECDE6B-F572-4D07-B540-DA7BEE94CA9E}" destId="{20C08970-C799-4A48-8E48-C2E375E2868D}" srcOrd="1" destOrd="0" parTransId="{CD2F3801-CA6A-46B2-A27A-14971ABEE436}" sibTransId="{AFA8CC7E-F534-41B4-800B-34C6EEF57E7F}"/>
    <dgm:cxn modelId="{57C3B279-14DC-4A97-9760-4009FC3336A1}" type="presOf" srcId="{2CECDE6B-F572-4D07-B540-DA7BEE94CA9E}" destId="{3B0E80AF-4C60-4825-A521-347292CA7CA2}" srcOrd="0" destOrd="0" presId="urn:microsoft.com/office/officeart/2005/8/layout/lProcess1"/>
    <dgm:cxn modelId="{7C934E7F-28A6-410F-9E60-ACB05E00C729}" srcId="{2CECDE6B-F572-4D07-B540-DA7BEE94CA9E}" destId="{906CA609-12E2-41DF-A414-16F30BC19D06}" srcOrd="0" destOrd="0" parTransId="{3A504E49-94F6-4EF3-A909-A9163CDC2A0A}" sibTransId="{D8910AB3-A041-4E01-98F5-C91026F645BE}"/>
    <dgm:cxn modelId="{EE2A438A-AE00-4A5F-8C2F-D3774DD7BB67}" type="presOf" srcId="{CA82634C-772A-4306-8467-E9F25AF7629B}" destId="{605EB180-BD1A-46B1-B46A-E654F332C06C}" srcOrd="0" destOrd="0" presId="urn:microsoft.com/office/officeart/2005/8/layout/lProcess1"/>
    <dgm:cxn modelId="{625A06B3-7CC3-4CA2-89ED-79126BA3B2B0}" type="presOf" srcId="{F68088EF-E968-49A9-A5F9-04A9A0A87626}" destId="{8088EA42-EFFF-404B-A418-154A87C8F5FC}" srcOrd="0" destOrd="0" presId="urn:microsoft.com/office/officeart/2005/8/layout/lProcess1"/>
    <dgm:cxn modelId="{A7E069BB-5585-4121-ACC8-1BE23CD498A5}" type="presOf" srcId="{969D935D-61EC-473E-BAD1-EC8348907306}" destId="{2392CEF9-E073-4538-9BB7-FAEA2C8CDF8B}" srcOrd="0" destOrd="0" presId="urn:microsoft.com/office/officeart/2005/8/layout/lProcess1"/>
    <dgm:cxn modelId="{E26221BC-351C-4038-BA37-7C0A7B0B5225}" type="presOf" srcId="{4454D752-21F9-4F9A-8C23-99D3093ADDBB}" destId="{139937F7-C722-4A48-98C0-49468864EACB}" srcOrd="0" destOrd="2" presId="urn:microsoft.com/office/officeart/2005/8/layout/lProcess1"/>
    <dgm:cxn modelId="{E37189C8-085B-46D3-82BD-92A75D0769DC}" type="presOf" srcId="{906CA609-12E2-41DF-A414-16F30BC19D06}" destId="{6356831F-86F4-421E-8BB8-171866DA64D1}" srcOrd="0" destOrd="0" presId="urn:microsoft.com/office/officeart/2005/8/layout/lProcess1"/>
    <dgm:cxn modelId="{C96470E1-E11D-4A99-A6D0-559D9F922277}" type="presOf" srcId="{D8910AB3-A041-4E01-98F5-C91026F645BE}" destId="{AA0471C1-4CAF-4BAD-B809-52C0211459BE}" srcOrd="0" destOrd="0" presId="urn:microsoft.com/office/officeart/2005/8/layout/lProcess1"/>
    <dgm:cxn modelId="{16F663E3-0CAA-4182-A25F-05FA45430C3D}" type="presOf" srcId="{5B13915F-4196-4B8D-AFA0-38DF94C1F239}" destId="{919FE7E4-45BF-482C-9488-F70F49E4195D}" srcOrd="0" destOrd="0" presId="urn:microsoft.com/office/officeart/2005/8/layout/lProcess1"/>
    <dgm:cxn modelId="{1D5021EE-B6F4-425B-918B-D85AF7A573FB}" srcId="{20C08970-C799-4A48-8E48-C2E375E2868D}" destId="{5E76D1C6-AD00-408A-9D78-A0545673D517}" srcOrd="0" destOrd="0" parTransId="{9590807B-9369-41A0-B4FF-020F4B157F67}" sibTransId="{78471A9F-0C3D-4477-A159-CA7B6D9B7B65}"/>
    <dgm:cxn modelId="{059EC25D-FBD3-49C4-A8B4-2233A7D7408E}" type="presParOf" srcId="{605EB180-BD1A-46B1-B46A-E654F332C06C}" destId="{007DE552-A088-41C6-95BB-2893CC1F9CC5}" srcOrd="0" destOrd="0" presId="urn:microsoft.com/office/officeart/2005/8/layout/lProcess1"/>
    <dgm:cxn modelId="{A8729076-7AAB-44B6-AD73-E31D5C9D9E1E}" type="presParOf" srcId="{007DE552-A088-41C6-95BB-2893CC1F9CC5}" destId="{B89200F1-E5E1-4F8F-86E4-44FCBFE2E853}" srcOrd="0" destOrd="0" presId="urn:microsoft.com/office/officeart/2005/8/layout/lProcess1"/>
    <dgm:cxn modelId="{BC991D24-1997-417D-BCAA-7E5DB2F2C6EC}" type="presParOf" srcId="{007DE552-A088-41C6-95BB-2893CC1F9CC5}" destId="{E255F05E-3A71-42F4-8D81-FC61770D044A}" srcOrd="1" destOrd="0" presId="urn:microsoft.com/office/officeart/2005/8/layout/lProcess1"/>
    <dgm:cxn modelId="{90ACA826-60A0-4D0F-BA40-58BBEA1E2716}" type="presParOf" srcId="{007DE552-A088-41C6-95BB-2893CC1F9CC5}" destId="{919FE7E4-45BF-482C-9488-F70F49E4195D}" srcOrd="2" destOrd="0" presId="urn:microsoft.com/office/officeart/2005/8/layout/lProcess1"/>
    <dgm:cxn modelId="{0C7B84F8-C59B-4191-BDD7-C2D8EB96A30F}" type="presParOf" srcId="{007DE552-A088-41C6-95BB-2893CC1F9CC5}" destId="{8088EA42-EFFF-404B-A418-154A87C8F5FC}" srcOrd="3" destOrd="0" presId="urn:microsoft.com/office/officeart/2005/8/layout/lProcess1"/>
    <dgm:cxn modelId="{791F2333-4740-4490-A16B-B573C4793164}" type="presParOf" srcId="{007DE552-A088-41C6-95BB-2893CC1F9CC5}" destId="{2392CEF9-E073-4538-9BB7-FAEA2C8CDF8B}" srcOrd="4" destOrd="0" presId="urn:microsoft.com/office/officeart/2005/8/layout/lProcess1"/>
    <dgm:cxn modelId="{81793AA3-EAEB-430A-9E9C-EF66686069CD}" type="presParOf" srcId="{605EB180-BD1A-46B1-B46A-E654F332C06C}" destId="{DCBD4FB0-F62F-4AE3-A9AF-51F821F9E4D5}" srcOrd="1" destOrd="0" presId="urn:microsoft.com/office/officeart/2005/8/layout/lProcess1"/>
    <dgm:cxn modelId="{7728CD33-8F7E-4E03-AEDF-F25F278DC073}" type="presParOf" srcId="{605EB180-BD1A-46B1-B46A-E654F332C06C}" destId="{BEB9802B-3C9A-4597-987F-97C62838D4B9}" srcOrd="2" destOrd="0" presId="urn:microsoft.com/office/officeart/2005/8/layout/lProcess1"/>
    <dgm:cxn modelId="{EFB012AD-C634-4374-902B-265E5DC53A99}" type="presParOf" srcId="{BEB9802B-3C9A-4597-987F-97C62838D4B9}" destId="{3B0E80AF-4C60-4825-A521-347292CA7CA2}" srcOrd="0" destOrd="0" presId="urn:microsoft.com/office/officeart/2005/8/layout/lProcess1"/>
    <dgm:cxn modelId="{8133221A-9FCF-4194-A9D3-A8FF742BF5C6}" type="presParOf" srcId="{BEB9802B-3C9A-4597-987F-97C62838D4B9}" destId="{D531F94B-9CC7-4333-B53A-1CB1751A3E79}" srcOrd="1" destOrd="0" presId="urn:microsoft.com/office/officeart/2005/8/layout/lProcess1"/>
    <dgm:cxn modelId="{482BC3CD-2DA3-46F6-A44D-2CF6C4191D8D}" type="presParOf" srcId="{BEB9802B-3C9A-4597-987F-97C62838D4B9}" destId="{6356831F-86F4-421E-8BB8-171866DA64D1}" srcOrd="2" destOrd="0" presId="urn:microsoft.com/office/officeart/2005/8/layout/lProcess1"/>
    <dgm:cxn modelId="{4FCD4EC8-8C68-42CD-90B9-1224341179F1}" type="presParOf" srcId="{BEB9802B-3C9A-4597-987F-97C62838D4B9}" destId="{AA0471C1-4CAF-4BAD-B809-52C0211459BE}" srcOrd="3" destOrd="0" presId="urn:microsoft.com/office/officeart/2005/8/layout/lProcess1"/>
    <dgm:cxn modelId="{DDB37F06-4B1E-466C-9262-DE27F5BDA219}" type="presParOf" srcId="{BEB9802B-3C9A-4597-987F-97C62838D4B9}" destId="{139937F7-C722-4A48-98C0-49468864EACB}" srcOrd="4" destOrd="0" presId="urn:microsoft.com/office/officeart/2005/8/layout/lProcess1"/>
    <dgm:cxn modelId="{5F99A6C5-91E1-4EC5-8F33-F635738A3468}" type="presParOf" srcId="{BEB9802B-3C9A-4597-987F-97C62838D4B9}" destId="{FD72A0BF-9AF6-4E37-B9B8-4466E46A077B}" srcOrd="5" destOrd="0" presId="urn:microsoft.com/office/officeart/2005/8/layout/lProcess1"/>
    <dgm:cxn modelId="{7A6C6517-EDE7-47D1-9907-9E75AE99FC99}" type="presParOf" srcId="{BEB9802B-3C9A-4597-987F-97C62838D4B9}" destId="{19D7AE71-BD58-40C5-A22D-BBB9876D5708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92ABD2C-5CDF-4672-9CAF-3498B362A0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CA13AF1-385C-406D-B645-59FC23FDF12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Alleged offense occurs, school begins investigation, and child is suspended for up to 10 days</a:t>
          </a:r>
        </a:p>
      </dgm:t>
    </dgm:pt>
    <dgm:pt modelId="{6C315400-6D82-4AFB-A7CE-74BB9AC54A61}" type="parTrans" cxnId="{C8111AE5-FF5A-432D-B48B-B0B5AED05E4F}">
      <dgm:prSet/>
      <dgm:spPr/>
      <dgm:t>
        <a:bodyPr/>
        <a:lstStyle/>
        <a:p>
          <a:endParaRPr lang="en-US"/>
        </a:p>
      </dgm:t>
    </dgm:pt>
    <dgm:pt modelId="{F94C3629-17DF-40DB-BB2D-9D605B662891}" type="sibTrans" cxnId="{C8111AE5-FF5A-432D-B48B-B0B5AED05E4F}">
      <dgm:prSet/>
      <dgm:spPr/>
      <dgm:t>
        <a:bodyPr/>
        <a:lstStyle/>
        <a:p>
          <a:endParaRPr lang="en-US"/>
        </a:p>
      </dgm:t>
    </dgm:pt>
    <dgm:pt modelId="{96D125F1-D940-4E8D-BFC9-74DE9691E727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Notice/charge letter is sent to guardian with offense(s), date for tribunal hearing, and school’s preferred outcome </a:t>
          </a:r>
        </a:p>
      </dgm:t>
    </dgm:pt>
    <dgm:pt modelId="{1A349DAA-BC87-485E-82DA-824E1CE9EACF}" type="parTrans" cxnId="{2CE0517E-DA04-442F-A6BF-DB4F43AB869E}">
      <dgm:prSet/>
      <dgm:spPr/>
      <dgm:t>
        <a:bodyPr/>
        <a:lstStyle/>
        <a:p>
          <a:endParaRPr lang="en-US"/>
        </a:p>
      </dgm:t>
    </dgm:pt>
    <dgm:pt modelId="{764B3C2D-B9C0-44B1-9C4C-2B1A2E89EEC2}" type="sibTrans" cxnId="{2CE0517E-DA04-442F-A6BF-DB4F43AB869E}">
      <dgm:prSet/>
      <dgm:spPr/>
      <dgm:t>
        <a:bodyPr/>
        <a:lstStyle/>
        <a:p>
          <a:endParaRPr lang="en-US"/>
        </a:p>
      </dgm:t>
    </dgm:pt>
    <dgm:pt modelId="{1901844D-0F60-4646-80A5-9190D16DE05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If the child receives special education services, a Manifestation Determination Review occurs</a:t>
          </a:r>
        </a:p>
      </dgm:t>
    </dgm:pt>
    <dgm:pt modelId="{AD38A1D1-04DB-4C0E-937F-3A6F49285775}" type="parTrans" cxnId="{7BAD31D8-0939-4FAF-9C9A-C7EC6EDF747B}">
      <dgm:prSet/>
      <dgm:spPr/>
      <dgm:t>
        <a:bodyPr/>
        <a:lstStyle/>
        <a:p>
          <a:endParaRPr lang="en-US"/>
        </a:p>
      </dgm:t>
    </dgm:pt>
    <dgm:pt modelId="{7AB53C28-A0B6-4ED4-BE28-D7F18280EE3A}" type="sibTrans" cxnId="{7BAD31D8-0939-4FAF-9C9A-C7EC6EDF747B}">
      <dgm:prSet/>
      <dgm:spPr/>
      <dgm:t>
        <a:bodyPr/>
        <a:lstStyle/>
        <a:p>
          <a:endParaRPr lang="en-US"/>
        </a:p>
      </dgm:t>
    </dgm:pt>
    <dgm:pt modelId="{76B06F6F-D340-400A-833E-D9A2E8A3B15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Tribunal hearing occurs with hearing officer, school administration, witness(es) guardian, child, and possibly attorney </a:t>
          </a:r>
        </a:p>
      </dgm:t>
    </dgm:pt>
    <dgm:pt modelId="{D8EE9499-9BCC-4072-9396-48B823CA01DE}" type="parTrans" cxnId="{A47F8369-1366-4AED-9921-463734E29C07}">
      <dgm:prSet/>
      <dgm:spPr/>
      <dgm:t>
        <a:bodyPr/>
        <a:lstStyle/>
        <a:p>
          <a:endParaRPr lang="en-US"/>
        </a:p>
      </dgm:t>
    </dgm:pt>
    <dgm:pt modelId="{F0A90027-E796-4361-937D-2EDC494870C3}" type="sibTrans" cxnId="{A47F8369-1366-4AED-9921-463734E29C07}">
      <dgm:prSet/>
      <dgm:spPr/>
      <dgm:t>
        <a:bodyPr/>
        <a:lstStyle/>
        <a:p>
          <a:endParaRPr lang="en-US"/>
        </a:p>
      </dgm:t>
    </dgm:pt>
    <dgm:pt modelId="{9673405E-A5AC-4779-ABD8-403CEDD8280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Hearing officer renders decision either party can appeal  (usually return to school, extended suspension, alternative placement, expulsion)</a:t>
          </a:r>
        </a:p>
      </dgm:t>
    </dgm:pt>
    <dgm:pt modelId="{CEA2B32E-E5AB-496C-9F79-0A9DB7B61707}" type="parTrans" cxnId="{18E2BC12-5B11-4273-9CC6-38A6BB277B07}">
      <dgm:prSet/>
      <dgm:spPr/>
      <dgm:t>
        <a:bodyPr/>
        <a:lstStyle/>
        <a:p>
          <a:endParaRPr lang="en-US"/>
        </a:p>
      </dgm:t>
    </dgm:pt>
    <dgm:pt modelId="{38045F3D-D6A8-4D71-810E-234A1D060403}" type="sibTrans" cxnId="{18E2BC12-5B11-4273-9CC6-38A6BB277B07}">
      <dgm:prSet/>
      <dgm:spPr/>
      <dgm:t>
        <a:bodyPr/>
        <a:lstStyle/>
        <a:p>
          <a:endParaRPr lang="en-US"/>
        </a:p>
      </dgm:t>
    </dgm:pt>
    <dgm:pt modelId="{98EA924F-38BB-432F-9434-38157613E458}" type="pres">
      <dgm:prSet presAssocID="{C92ABD2C-5CDF-4672-9CAF-3498B362A06E}" presName="root" presStyleCnt="0">
        <dgm:presLayoutVars>
          <dgm:dir/>
          <dgm:resizeHandles val="exact"/>
        </dgm:presLayoutVars>
      </dgm:prSet>
      <dgm:spPr/>
    </dgm:pt>
    <dgm:pt modelId="{DB417382-2015-4928-9B89-327B1A5FEA56}" type="pres">
      <dgm:prSet presAssocID="{1CA13AF1-385C-406D-B645-59FC23FDF125}" presName="compNode" presStyleCnt="0"/>
      <dgm:spPr/>
    </dgm:pt>
    <dgm:pt modelId="{673E57C8-1485-4149-A572-D82CDB656784}" type="pres">
      <dgm:prSet presAssocID="{1CA13AF1-385C-406D-B645-59FC23FDF125}" presName="bgRect" presStyleLbl="bgShp" presStyleIdx="0" presStyleCnt="5"/>
      <dgm:spPr/>
    </dgm:pt>
    <dgm:pt modelId="{8EE9C3D9-5571-4DDA-A8CC-5001BFC0FB85}" type="pres">
      <dgm:prSet presAssocID="{1CA13AF1-385C-406D-B645-59FC23FDF12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e"/>
        </a:ext>
      </dgm:extLst>
    </dgm:pt>
    <dgm:pt modelId="{1E3A242C-ABEA-4F41-8A0C-119E3EF281B0}" type="pres">
      <dgm:prSet presAssocID="{1CA13AF1-385C-406D-B645-59FC23FDF125}" presName="spaceRect" presStyleCnt="0"/>
      <dgm:spPr/>
    </dgm:pt>
    <dgm:pt modelId="{33B9D6ED-867F-4946-A689-8A481DA55247}" type="pres">
      <dgm:prSet presAssocID="{1CA13AF1-385C-406D-B645-59FC23FDF125}" presName="parTx" presStyleLbl="revTx" presStyleIdx="0" presStyleCnt="5">
        <dgm:presLayoutVars>
          <dgm:chMax val="0"/>
          <dgm:chPref val="0"/>
        </dgm:presLayoutVars>
      </dgm:prSet>
      <dgm:spPr/>
    </dgm:pt>
    <dgm:pt modelId="{560C3A4B-E6B3-4B67-B71E-1A68B7A56651}" type="pres">
      <dgm:prSet presAssocID="{F94C3629-17DF-40DB-BB2D-9D605B662891}" presName="sibTrans" presStyleCnt="0"/>
      <dgm:spPr/>
    </dgm:pt>
    <dgm:pt modelId="{8A93AF1C-2971-4171-8A12-473D788E381F}" type="pres">
      <dgm:prSet presAssocID="{96D125F1-D940-4E8D-BFC9-74DE9691E727}" presName="compNode" presStyleCnt="0"/>
      <dgm:spPr/>
    </dgm:pt>
    <dgm:pt modelId="{7A9B5327-FC64-4BA7-B2AB-85EA8BAA31D1}" type="pres">
      <dgm:prSet presAssocID="{96D125F1-D940-4E8D-BFC9-74DE9691E727}" presName="bgRect" presStyleLbl="bgShp" presStyleIdx="1" presStyleCnt="5"/>
      <dgm:spPr/>
    </dgm:pt>
    <dgm:pt modelId="{890A6993-A3AA-48A5-BED9-895CF31FFBA9}" type="pres">
      <dgm:prSet presAssocID="{96D125F1-D940-4E8D-BFC9-74DE9691E72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DC6F2CE5-59B5-4122-8951-9E1B81194933}" type="pres">
      <dgm:prSet presAssocID="{96D125F1-D940-4E8D-BFC9-74DE9691E727}" presName="spaceRect" presStyleCnt="0"/>
      <dgm:spPr/>
    </dgm:pt>
    <dgm:pt modelId="{1D00B6E2-50B2-46D6-9547-3D648DF28977}" type="pres">
      <dgm:prSet presAssocID="{96D125F1-D940-4E8D-BFC9-74DE9691E727}" presName="parTx" presStyleLbl="revTx" presStyleIdx="1" presStyleCnt="5">
        <dgm:presLayoutVars>
          <dgm:chMax val="0"/>
          <dgm:chPref val="0"/>
        </dgm:presLayoutVars>
      </dgm:prSet>
      <dgm:spPr/>
    </dgm:pt>
    <dgm:pt modelId="{9D0D6F97-68D0-4D50-B53A-5E980D5D54DF}" type="pres">
      <dgm:prSet presAssocID="{764B3C2D-B9C0-44B1-9C4C-2B1A2E89EEC2}" presName="sibTrans" presStyleCnt="0"/>
      <dgm:spPr/>
    </dgm:pt>
    <dgm:pt modelId="{F8DD85A0-D383-4ED8-A886-566AA73A5435}" type="pres">
      <dgm:prSet presAssocID="{1901844D-0F60-4646-80A5-9190D16DE055}" presName="compNode" presStyleCnt="0"/>
      <dgm:spPr/>
    </dgm:pt>
    <dgm:pt modelId="{874109E9-B3B8-4283-A525-745A5767E0F1}" type="pres">
      <dgm:prSet presAssocID="{1901844D-0F60-4646-80A5-9190D16DE055}" presName="bgRect" presStyleLbl="bgShp" presStyleIdx="2" presStyleCnt="5"/>
      <dgm:spPr/>
    </dgm:pt>
    <dgm:pt modelId="{1694EB41-0719-4F1A-9F5B-CF58007584CC}" type="pres">
      <dgm:prSet presAssocID="{1901844D-0F60-4646-80A5-9190D16DE05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1A2219AC-8114-4583-9171-63EA422B91F7}" type="pres">
      <dgm:prSet presAssocID="{1901844D-0F60-4646-80A5-9190D16DE055}" presName="spaceRect" presStyleCnt="0"/>
      <dgm:spPr/>
    </dgm:pt>
    <dgm:pt modelId="{8D26B77C-9FC0-46BA-90DE-29E4B4141BA0}" type="pres">
      <dgm:prSet presAssocID="{1901844D-0F60-4646-80A5-9190D16DE055}" presName="parTx" presStyleLbl="revTx" presStyleIdx="2" presStyleCnt="5">
        <dgm:presLayoutVars>
          <dgm:chMax val="0"/>
          <dgm:chPref val="0"/>
        </dgm:presLayoutVars>
      </dgm:prSet>
      <dgm:spPr/>
    </dgm:pt>
    <dgm:pt modelId="{40CB1E6D-517A-40AF-8D30-5173CFCAA4D1}" type="pres">
      <dgm:prSet presAssocID="{7AB53C28-A0B6-4ED4-BE28-D7F18280EE3A}" presName="sibTrans" presStyleCnt="0"/>
      <dgm:spPr/>
    </dgm:pt>
    <dgm:pt modelId="{CF24F912-88FE-4A8E-8CCD-11DF9429CDA8}" type="pres">
      <dgm:prSet presAssocID="{76B06F6F-D340-400A-833E-D9A2E8A3B155}" presName="compNode" presStyleCnt="0"/>
      <dgm:spPr/>
    </dgm:pt>
    <dgm:pt modelId="{7690E40A-7FA4-4CBD-AF8A-86EEE98538EB}" type="pres">
      <dgm:prSet presAssocID="{76B06F6F-D340-400A-833E-D9A2E8A3B155}" presName="bgRect" presStyleLbl="bgShp" presStyleIdx="3" presStyleCnt="5"/>
      <dgm:spPr/>
    </dgm:pt>
    <dgm:pt modelId="{0BDC3266-4797-481F-A720-405847DA391C}" type="pres">
      <dgm:prSet presAssocID="{76B06F6F-D340-400A-833E-D9A2E8A3B15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EC12FE6D-74F5-4C67-815B-5670153E7501}" type="pres">
      <dgm:prSet presAssocID="{76B06F6F-D340-400A-833E-D9A2E8A3B155}" presName="spaceRect" presStyleCnt="0"/>
      <dgm:spPr/>
    </dgm:pt>
    <dgm:pt modelId="{B83BD52F-13A2-4754-B7E9-B2FA0817EF33}" type="pres">
      <dgm:prSet presAssocID="{76B06F6F-D340-400A-833E-D9A2E8A3B155}" presName="parTx" presStyleLbl="revTx" presStyleIdx="3" presStyleCnt="5">
        <dgm:presLayoutVars>
          <dgm:chMax val="0"/>
          <dgm:chPref val="0"/>
        </dgm:presLayoutVars>
      </dgm:prSet>
      <dgm:spPr/>
    </dgm:pt>
    <dgm:pt modelId="{83AF24F6-26F1-4E50-A4BA-90EEDCB8D04B}" type="pres">
      <dgm:prSet presAssocID="{F0A90027-E796-4361-937D-2EDC494870C3}" presName="sibTrans" presStyleCnt="0"/>
      <dgm:spPr/>
    </dgm:pt>
    <dgm:pt modelId="{F97A23AC-12A3-4A08-ACC1-245728E10E75}" type="pres">
      <dgm:prSet presAssocID="{9673405E-A5AC-4779-ABD8-403CEDD82806}" presName="compNode" presStyleCnt="0"/>
      <dgm:spPr/>
    </dgm:pt>
    <dgm:pt modelId="{12D3DA62-9905-41A1-A384-EBCA5D756CDB}" type="pres">
      <dgm:prSet presAssocID="{9673405E-A5AC-4779-ABD8-403CEDD82806}" presName="bgRect" presStyleLbl="bgShp" presStyleIdx="4" presStyleCnt="5"/>
      <dgm:spPr/>
    </dgm:pt>
    <dgm:pt modelId="{3FE1A5EA-6968-46F6-A012-4FB9920D09A1}" type="pres">
      <dgm:prSet presAssocID="{9673405E-A5AC-4779-ABD8-403CEDD8280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F4BD43AA-34B7-4012-902A-DF4E194DFE4D}" type="pres">
      <dgm:prSet presAssocID="{9673405E-A5AC-4779-ABD8-403CEDD82806}" presName="spaceRect" presStyleCnt="0"/>
      <dgm:spPr/>
    </dgm:pt>
    <dgm:pt modelId="{F8197DA2-8B7E-420C-B42F-6841CCFA9B17}" type="pres">
      <dgm:prSet presAssocID="{9673405E-A5AC-4779-ABD8-403CEDD8280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8E2BC12-5B11-4273-9CC6-38A6BB277B07}" srcId="{C92ABD2C-5CDF-4672-9CAF-3498B362A06E}" destId="{9673405E-A5AC-4779-ABD8-403CEDD82806}" srcOrd="4" destOrd="0" parTransId="{CEA2B32E-E5AB-496C-9F79-0A9DB7B61707}" sibTransId="{38045F3D-D6A8-4D71-810E-234A1D060403}"/>
    <dgm:cxn modelId="{453B3C14-AB39-476F-8810-B351320D5F7E}" type="presOf" srcId="{76B06F6F-D340-400A-833E-D9A2E8A3B155}" destId="{B83BD52F-13A2-4754-B7E9-B2FA0817EF33}" srcOrd="0" destOrd="0" presId="urn:microsoft.com/office/officeart/2018/2/layout/IconVerticalSolidList"/>
    <dgm:cxn modelId="{FD014D3E-E2AE-4EE5-AAA1-B7479BB749C7}" type="presOf" srcId="{C92ABD2C-5CDF-4672-9CAF-3498B362A06E}" destId="{98EA924F-38BB-432F-9434-38157613E458}" srcOrd="0" destOrd="0" presId="urn:microsoft.com/office/officeart/2018/2/layout/IconVerticalSolidList"/>
    <dgm:cxn modelId="{2C545C68-ABC5-478A-AA98-127A1B5EF816}" type="presOf" srcId="{1CA13AF1-385C-406D-B645-59FC23FDF125}" destId="{33B9D6ED-867F-4946-A689-8A481DA55247}" srcOrd="0" destOrd="0" presId="urn:microsoft.com/office/officeart/2018/2/layout/IconVerticalSolidList"/>
    <dgm:cxn modelId="{A47F8369-1366-4AED-9921-463734E29C07}" srcId="{C92ABD2C-5CDF-4672-9CAF-3498B362A06E}" destId="{76B06F6F-D340-400A-833E-D9A2E8A3B155}" srcOrd="3" destOrd="0" parTransId="{D8EE9499-9BCC-4072-9396-48B823CA01DE}" sibTransId="{F0A90027-E796-4361-937D-2EDC494870C3}"/>
    <dgm:cxn modelId="{D583FB4C-EF13-4985-B2E7-04A6F0FF1374}" type="presOf" srcId="{9673405E-A5AC-4779-ABD8-403CEDD82806}" destId="{F8197DA2-8B7E-420C-B42F-6841CCFA9B17}" srcOrd="0" destOrd="0" presId="urn:microsoft.com/office/officeart/2018/2/layout/IconVerticalSolidList"/>
    <dgm:cxn modelId="{2CE0517E-DA04-442F-A6BF-DB4F43AB869E}" srcId="{C92ABD2C-5CDF-4672-9CAF-3498B362A06E}" destId="{96D125F1-D940-4E8D-BFC9-74DE9691E727}" srcOrd="1" destOrd="0" parTransId="{1A349DAA-BC87-485E-82DA-824E1CE9EACF}" sibTransId="{764B3C2D-B9C0-44B1-9C4C-2B1A2E89EEC2}"/>
    <dgm:cxn modelId="{01304396-B03D-406F-8089-84FC9F15B8DC}" type="presOf" srcId="{96D125F1-D940-4E8D-BFC9-74DE9691E727}" destId="{1D00B6E2-50B2-46D6-9547-3D648DF28977}" srcOrd="0" destOrd="0" presId="urn:microsoft.com/office/officeart/2018/2/layout/IconVerticalSolidList"/>
    <dgm:cxn modelId="{7BAD31D8-0939-4FAF-9C9A-C7EC6EDF747B}" srcId="{C92ABD2C-5CDF-4672-9CAF-3498B362A06E}" destId="{1901844D-0F60-4646-80A5-9190D16DE055}" srcOrd="2" destOrd="0" parTransId="{AD38A1D1-04DB-4C0E-937F-3A6F49285775}" sibTransId="{7AB53C28-A0B6-4ED4-BE28-D7F18280EE3A}"/>
    <dgm:cxn modelId="{29650ADC-F55B-4D8C-96D2-1E6D5FFA873C}" type="presOf" srcId="{1901844D-0F60-4646-80A5-9190D16DE055}" destId="{8D26B77C-9FC0-46BA-90DE-29E4B4141BA0}" srcOrd="0" destOrd="0" presId="urn:microsoft.com/office/officeart/2018/2/layout/IconVerticalSolidList"/>
    <dgm:cxn modelId="{C8111AE5-FF5A-432D-B48B-B0B5AED05E4F}" srcId="{C92ABD2C-5CDF-4672-9CAF-3498B362A06E}" destId="{1CA13AF1-385C-406D-B645-59FC23FDF125}" srcOrd="0" destOrd="0" parTransId="{6C315400-6D82-4AFB-A7CE-74BB9AC54A61}" sibTransId="{F94C3629-17DF-40DB-BB2D-9D605B662891}"/>
    <dgm:cxn modelId="{34539CB4-722F-431C-AEBC-631A39681667}" type="presParOf" srcId="{98EA924F-38BB-432F-9434-38157613E458}" destId="{DB417382-2015-4928-9B89-327B1A5FEA56}" srcOrd="0" destOrd="0" presId="urn:microsoft.com/office/officeart/2018/2/layout/IconVerticalSolidList"/>
    <dgm:cxn modelId="{A115469F-F0F3-41A7-B211-7A21F1A25EB7}" type="presParOf" srcId="{DB417382-2015-4928-9B89-327B1A5FEA56}" destId="{673E57C8-1485-4149-A572-D82CDB656784}" srcOrd="0" destOrd="0" presId="urn:microsoft.com/office/officeart/2018/2/layout/IconVerticalSolidList"/>
    <dgm:cxn modelId="{67E2232F-70E9-4BFF-9E97-1EF6662BD256}" type="presParOf" srcId="{DB417382-2015-4928-9B89-327B1A5FEA56}" destId="{8EE9C3D9-5571-4DDA-A8CC-5001BFC0FB85}" srcOrd="1" destOrd="0" presId="urn:microsoft.com/office/officeart/2018/2/layout/IconVerticalSolidList"/>
    <dgm:cxn modelId="{2FB0D8FF-D778-4E3F-B603-77A81F2D2B40}" type="presParOf" srcId="{DB417382-2015-4928-9B89-327B1A5FEA56}" destId="{1E3A242C-ABEA-4F41-8A0C-119E3EF281B0}" srcOrd="2" destOrd="0" presId="urn:microsoft.com/office/officeart/2018/2/layout/IconVerticalSolidList"/>
    <dgm:cxn modelId="{66FC6DDC-2F07-4A19-AB14-B167A6912C55}" type="presParOf" srcId="{DB417382-2015-4928-9B89-327B1A5FEA56}" destId="{33B9D6ED-867F-4946-A689-8A481DA55247}" srcOrd="3" destOrd="0" presId="urn:microsoft.com/office/officeart/2018/2/layout/IconVerticalSolidList"/>
    <dgm:cxn modelId="{967DD147-0787-46A1-B65E-D41C66126240}" type="presParOf" srcId="{98EA924F-38BB-432F-9434-38157613E458}" destId="{560C3A4B-E6B3-4B67-B71E-1A68B7A56651}" srcOrd="1" destOrd="0" presId="urn:microsoft.com/office/officeart/2018/2/layout/IconVerticalSolidList"/>
    <dgm:cxn modelId="{385B6B4B-A39F-4E06-B62F-8E36BDC0AA91}" type="presParOf" srcId="{98EA924F-38BB-432F-9434-38157613E458}" destId="{8A93AF1C-2971-4171-8A12-473D788E381F}" srcOrd="2" destOrd="0" presId="urn:microsoft.com/office/officeart/2018/2/layout/IconVerticalSolidList"/>
    <dgm:cxn modelId="{3475ABBF-CE26-4D9B-AE7E-3318E2AD0444}" type="presParOf" srcId="{8A93AF1C-2971-4171-8A12-473D788E381F}" destId="{7A9B5327-FC64-4BA7-B2AB-85EA8BAA31D1}" srcOrd="0" destOrd="0" presId="urn:microsoft.com/office/officeart/2018/2/layout/IconVerticalSolidList"/>
    <dgm:cxn modelId="{3DEED966-6D03-454B-BD7F-53795785364C}" type="presParOf" srcId="{8A93AF1C-2971-4171-8A12-473D788E381F}" destId="{890A6993-A3AA-48A5-BED9-895CF31FFBA9}" srcOrd="1" destOrd="0" presId="urn:microsoft.com/office/officeart/2018/2/layout/IconVerticalSolidList"/>
    <dgm:cxn modelId="{6C136503-9355-46E7-9E2D-F415E484B881}" type="presParOf" srcId="{8A93AF1C-2971-4171-8A12-473D788E381F}" destId="{DC6F2CE5-59B5-4122-8951-9E1B81194933}" srcOrd="2" destOrd="0" presId="urn:microsoft.com/office/officeart/2018/2/layout/IconVerticalSolidList"/>
    <dgm:cxn modelId="{BB66A6DF-D37B-41F9-8145-E0DE64390509}" type="presParOf" srcId="{8A93AF1C-2971-4171-8A12-473D788E381F}" destId="{1D00B6E2-50B2-46D6-9547-3D648DF28977}" srcOrd="3" destOrd="0" presId="urn:microsoft.com/office/officeart/2018/2/layout/IconVerticalSolidList"/>
    <dgm:cxn modelId="{EC83F1CF-618A-4BD8-B708-9374C3CC69F8}" type="presParOf" srcId="{98EA924F-38BB-432F-9434-38157613E458}" destId="{9D0D6F97-68D0-4D50-B53A-5E980D5D54DF}" srcOrd="3" destOrd="0" presId="urn:microsoft.com/office/officeart/2018/2/layout/IconVerticalSolidList"/>
    <dgm:cxn modelId="{A946E06D-29CB-4781-80D4-65744AC82E31}" type="presParOf" srcId="{98EA924F-38BB-432F-9434-38157613E458}" destId="{F8DD85A0-D383-4ED8-A886-566AA73A5435}" srcOrd="4" destOrd="0" presId="urn:microsoft.com/office/officeart/2018/2/layout/IconVerticalSolidList"/>
    <dgm:cxn modelId="{865A800A-BC07-4E39-884B-6F34608D2A41}" type="presParOf" srcId="{F8DD85A0-D383-4ED8-A886-566AA73A5435}" destId="{874109E9-B3B8-4283-A525-745A5767E0F1}" srcOrd="0" destOrd="0" presId="urn:microsoft.com/office/officeart/2018/2/layout/IconVerticalSolidList"/>
    <dgm:cxn modelId="{A8E2717E-9114-4131-985C-BFAABCA3ADEF}" type="presParOf" srcId="{F8DD85A0-D383-4ED8-A886-566AA73A5435}" destId="{1694EB41-0719-4F1A-9F5B-CF58007584CC}" srcOrd="1" destOrd="0" presId="urn:microsoft.com/office/officeart/2018/2/layout/IconVerticalSolidList"/>
    <dgm:cxn modelId="{C4B6341A-C50E-4F10-9161-5FC5C9580B91}" type="presParOf" srcId="{F8DD85A0-D383-4ED8-A886-566AA73A5435}" destId="{1A2219AC-8114-4583-9171-63EA422B91F7}" srcOrd="2" destOrd="0" presId="urn:microsoft.com/office/officeart/2018/2/layout/IconVerticalSolidList"/>
    <dgm:cxn modelId="{20762A9C-D295-4B03-907E-B915E27AE60B}" type="presParOf" srcId="{F8DD85A0-D383-4ED8-A886-566AA73A5435}" destId="{8D26B77C-9FC0-46BA-90DE-29E4B4141BA0}" srcOrd="3" destOrd="0" presId="urn:microsoft.com/office/officeart/2018/2/layout/IconVerticalSolidList"/>
    <dgm:cxn modelId="{DEEF11C6-0D08-4BD2-B9C8-31AE144476FF}" type="presParOf" srcId="{98EA924F-38BB-432F-9434-38157613E458}" destId="{40CB1E6D-517A-40AF-8D30-5173CFCAA4D1}" srcOrd="5" destOrd="0" presId="urn:microsoft.com/office/officeart/2018/2/layout/IconVerticalSolidList"/>
    <dgm:cxn modelId="{10136563-3B58-4761-99F4-B91F254F0BF9}" type="presParOf" srcId="{98EA924F-38BB-432F-9434-38157613E458}" destId="{CF24F912-88FE-4A8E-8CCD-11DF9429CDA8}" srcOrd="6" destOrd="0" presId="urn:microsoft.com/office/officeart/2018/2/layout/IconVerticalSolidList"/>
    <dgm:cxn modelId="{3D759E5B-F248-47DC-9FD2-B5C10EC833AB}" type="presParOf" srcId="{CF24F912-88FE-4A8E-8CCD-11DF9429CDA8}" destId="{7690E40A-7FA4-4CBD-AF8A-86EEE98538EB}" srcOrd="0" destOrd="0" presId="urn:microsoft.com/office/officeart/2018/2/layout/IconVerticalSolidList"/>
    <dgm:cxn modelId="{6148E5D1-8C40-470C-A127-21924CD8CFA2}" type="presParOf" srcId="{CF24F912-88FE-4A8E-8CCD-11DF9429CDA8}" destId="{0BDC3266-4797-481F-A720-405847DA391C}" srcOrd="1" destOrd="0" presId="urn:microsoft.com/office/officeart/2018/2/layout/IconVerticalSolidList"/>
    <dgm:cxn modelId="{039512B8-A349-4893-BB59-EB54B2C2F743}" type="presParOf" srcId="{CF24F912-88FE-4A8E-8CCD-11DF9429CDA8}" destId="{EC12FE6D-74F5-4C67-815B-5670153E7501}" srcOrd="2" destOrd="0" presId="urn:microsoft.com/office/officeart/2018/2/layout/IconVerticalSolidList"/>
    <dgm:cxn modelId="{A2D07553-0E6F-4B80-878F-1054C9B9337C}" type="presParOf" srcId="{CF24F912-88FE-4A8E-8CCD-11DF9429CDA8}" destId="{B83BD52F-13A2-4754-B7E9-B2FA0817EF33}" srcOrd="3" destOrd="0" presId="urn:microsoft.com/office/officeart/2018/2/layout/IconVerticalSolidList"/>
    <dgm:cxn modelId="{1454ACEC-DD09-454F-BC63-2E7749E9783C}" type="presParOf" srcId="{98EA924F-38BB-432F-9434-38157613E458}" destId="{83AF24F6-26F1-4E50-A4BA-90EEDCB8D04B}" srcOrd="7" destOrd="0" presId="urn:microsoft.com/office/officeart/2018/2/layout/IconVerticalSolidList"/>
    <dgm:cxn modelId="{D5D2057B-3C32-4EE6-A496-5A7DA252466A}" type="presParOf" srcId="{98EA924F-38BB-432F-9434-38157613E458}" destId="{F97A23AC-12A3-4A08-ACC1-245728E10E75}" srcOrd="8" destOrd="0" presId="urn:microsoft.com/office/officeart/2018/2/layout/IconVerticalSolidList"/>
    <dgm:cxn modelId="{8970E0B2-CB24-4011-B0B4-A0DFAE8476FA}" type="presParOf" srcId="{F97A23AC-12A3-4A08-ACC1-245728E10E75}" destId="{12D3DA62-9905-41A1-A384-EBCA5D756CDB}" srcOrd="0" destOrd="0" presId="urn:microsoft.com/office/officeart/2018/2/layout/IconVerticalSolidList"/>
    <dgm:cxn modelId="{E3062306-6A20-4C00-A00F-6108986C135F}" type="presParOf" srcId="{F97A23AC-12A3-4A08-ACC1-245728E10E75}" destId="{3FE1A5EA-6968-46F6-A012-4FB9920D09A1}" srcOrd="1" destOrd="0" presId="urn:microsoft.com/office/officeart/2018/2/layout/IconVerticalSolidList"/>
    <dgm:cxn modelId="{9574EF74-3223-45E4-9D64-9BC07CA0F609}" type="presParOf" srcId="{F97A23AC-12A3-4A08-ACC1-245728E10E75}" destId="{F4BD43AA-34B7-4012-902A-DF4E194DFE4D}" srcOrd="2" destOrd="0" presId="urn:microsoft.com/office/officeart/2018/2/layout/IconVerticalSolidList"/>
    <dgm:cxn modelId="{53549A21-661A-4E64-A725-7DF225473349}" type="presParOf" srcId="{F97A23AC-12A3-4A08-ACC1-245728E10E75}" destId="{F8197DA2-8B7E-420C-B42F-6841CCFA9B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36B8D1-CC39-454D-9A54-9491C1007DD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E2E4D-5745-43B8-9826-CA16ECA640EA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Mental Health Challenges</a:t>
          </a:r>
        </a:p>
      </dgm:t>
    </dgm:pt>
    <dgm:pt modelId="{349DDD3E-CD9D-464D-B514-13355112287A}" type="parTrans" cxnId="{6BDA0384-9807-4BD7-91C4-F33FEE56DCB6}">
      <dgm:prSet/>
      <dgm:spPr/>
      <dgm:t>
        <a:bodyPr/>
        <a:lstStyle/>
        <a:p>
          <a:endParaRPr lang="en-US"/>
        </a:p>
      </dgm:t>
    </dgm:pt>
    <dgm:pt modelId="{E9177B3B-7E5B-4149-A08F-D642B3F755C2}" type="sibTrans" cxnId="{6BDA0384-9807-4BD7-91C4-F33FEE56DCB6}">
      <dgm:prSet/>
      <dgm:spPr/>
      <dgm:t>
        <a:bodyPr/>
        <a:lstStyle/>
        <a:p>
          <a:endParaRPr lang="en-US"/>
        </a:p>
      </dgm:t>
    </dgm:pt>
    <dgm:pt modelId="{570C6B35-3429-4EAF-A7BD-D31B22773AC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Anxiety</a:t>
          </a:r>
        </a:p>
      </dgm:t>
    </dgm:pt>
    <dgm:pt modelId="{AC7CA0AB-616F-45BA-A6B1-D0E579136DC1}" type="parTrans" cxnId="{26DD1B4C-33A7-4CF9-A626-AC394606043F}">
      <dgm:prSet/>
      <dgm:spPr/>
      <dgm:t>
        <a:bodyPr/>
        <a:lstStyle/>
        <a:p>
          <a:endParaRPr lang="en-US"/>
        </a:p>
      </dgm:t>
    </dgm:pt>
    <dgm:pt modelId="{70B65815-82AA-4744-BF69-3349D90E2645}" type="sibTrans" cxnId="{26DD1B4C-33A7-4CF9-A626-AC394606043F}">
      <dgm:prSet/>
      <dgm:spPr/>
      <dgm:t>
        <a:bodyPr/>
        <a:lstStyle/>
        <a:p>
          <a:endParaRPr lang="en-US"/>
        </a:p>
      </dgm:t>
    </dgm:pt>
    <dgm:pt modelId="{2A1140A4-AED4-437B-969B-7A7ADC76464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Depression</a:t>
          </a:r>
        </a:p>
      </dgm:t>
    </dgm:pt>
    <dgm:pt modelId="{6C5B7642-C45C-423A-B6BA-E45CFC748196}" type="parTrans" cxnId="{99CDB358-ABE8-4B87-909A-89CF74665F5A}">
      <dgm:prSet/>
      <dgm:spPr/>
      <dgm:t>
        <a:bodyPr/>
        <a:lstStyle/>
        <a:p>
          <a:endParaRPr lang="en-US"/>
        </a:p>
      </dgm:t>
    </dgm:pt>
    <dgm:pt modelId="{459CBAA1-C655-4E19-B8C9-08A3C00EA6AF}" type="sibTrans" cxnId="{99CDB358-ABE8-4B87-909A-89CF74665F5A}">
      <dgm:prSet/>
      <dgm:spPr/>
      <dgm:t>
        <a:bodyPr/>
        <a:lstStyle/>
        <a:p>
          <a:endParaRPr lang="en-US"/>
        </a:p>
      </dgm:t>
    </dgm:pt>
    <dgm:pt modelId="{56AA4C13-C988-48E6-8958-AE2F1A2D008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Attention Deficit/Hyperactivity Disorder</a:t>
          </a:r>
        </a:p>
      </dgm:t>
    </dgm:pt>
    <dgm:pt modelId="{24A12DA4-E3C1-47AC-AA9F-E7CCD0AD74AD}" type="parTrans" cxnId="{9095D72A-E4BB-410D-B879-2E2B763B8240}">
      <dgm:prSet/>
      <dgm:spPr/>
      <dgm:t>
        <a:bodyPr/>
        <a:lstStyle/>
        <a:p>
          <a:endParaRPr lang="en-US"/>
        </a:p>
      </dgm:t>
    </dgm:pt>
    <dgm:pt modelId="{13727673-E648-4ACA-B309-018154EEDEA0}" type="sibTrans" cxnId="{9095D72A-E4BB-410D-B879-2E2B763B8240}">
      <dgm:prSet/>
      <dgm:spPr/>
      <dgm:t>
        <a:bodyPr/>
        <a:lstStyle/>
        <a:p>
          <a:endParaRPr lang="en-US"/>
        </a:p>
      </dgm:t>
    </dgm:pt>
    <dgm:pt modelId="{CD77A9DB-BDD3-4502-AB56-2CA3F5BB7238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Post-Traumatic Stress Disorder</a:t>
          </a:r>
        </a:p>
      </dgm:t>
    </dgm:pt>
    <dgm:pt modelId="{C001CF8D-F5D8-4EDE-80D3-750D28E477FA}" type="parTrans" cxnId="{2B5BB31C-5238-4413-A888-160F36C4F895}">
      <dgm:prSet/>
      <dgm:spPr/>
      <dgm:t>
        <a:bodyPr/>
        <a:lstStyle/>
        <a:p>
          <a:endParaRPr lang="en-US"/>
        </a:p>
      </dgm:t>
    </dgm:pt>
    <dgm:pt modelId="{DE27166A-5B14-4AAC-A618-60C1AF1FD32E}" type="sibTrans" cxnId="{2B5BB31C-5238-4413-A888-160F36C4F895}">
      <dgm:prSet/>
      <dgm:spPr/>
      <dgm:t>
        <a:bodyPr/>
        <a:lstStyle/>
        <a:p>
          <a:endParaRPr lang="en-US"/>
        </a:p>
      </dgm:t>
    </dgm:pt>
    <dgm:pt modelId="{CE063659-78FE-4599-BA3C-76EFB375314C}" type="pres">
      <dgm:prSet presAssocID="{5536B8D1-CC39-454D-9A54-9491C1007DD2}" presName="diagram" presStyleCnt="0">
        <dgm:presLayoutVars>
          <dgm:dir/>
          <dgm:resizeHandles val="exact"/>
        </dgm:presLayoutVars>
      </dgm:prSet>
      <dgm:spPr/>
    </dgm:pt>
    <dgm:pt modelId="{FA20EADB-794D-4C2B-873B-00C2ED25FD3D}" type="pres">
      <dgm:prSet presAssocID="{AEEE2E4D-5745-43B8-9826-CA16ECA640EA}" presName="node" presStyleLbl="node1" presStyleIdx="0" presStyleCnt="1">
        <dgm:presLayoutVars>
          <dgm:bulletEnabled val="1"/>
        </dgm:presLayoutVars>
      </dgm:prSet>
      <dgm:spPr/>
    </dgm:pt>
  </dgm:ptLst>
  <dgm:cxnLst>
    <dgm:cxn modelId="{2B5BB31C-5238-4413-A888-160F36C4F895}" srcId="{AEEE2E4D-5745-43B8-9826-CA16ECA640EA}" destId="{CD77A9DB-BDD3-4502-AB56-2CA3F5BB7238}" srcOrd="3" destOrd="0" parTransId="{C001CF8D-F5D8-4EDE-80D3-750D28E477FA}" sibTransId="{DE27166A-5B14-4AAC-A618-60C1AF1FD32E}"/>
    <dgm:cxn modelId="{890B0F1E-2C1F-4644-AA45-58D19796B7F9}" type="presOf" srcId="{CD77A9DB-BDD3-4502-AB56-2CA3F5BB7238}" destId="{FA20EADB-794D-4C2B-873B-00C2ED25FD3D}" srcOrd="0" destOrd="4" presId="urn:microsoft.com/office/officeart/2005/8/layout/default"/>
    <dgm:cxn modelId="{9095D72A-E4BB-410D-B879-2E2B763B8240}" srcId="{AEEE2E4D-5745-43B8-9826-CA16ECA640EA}" destId="{56AA4C13-C988-48E6-8958-AE2F1A2D0081}" srcOrd="2" destOrd="0" parTransId="{24A12DA4-E3C1-47AC-AA9F-E7CCD0AD74AD}" sibTransId="{13727673-E648-4ACA-B309-018154EEDEA0}"/>
    <dgm:cxn modelId="{26DD1B4C-33A7-4CF9-A626-AC394606043F}" srcId="{AEEE2E4D-5745-43B8-9826-CA16ECA640EA}" destId="{570C6B35-3429-4EAF-A7BD-D31B22773AC4}" srcOrd="0" destOrd="0" parTransId="{AC7CA0AB-616F-45BA-A6B1-D0E579136DC1}" sibTransId="{70B65815-82AA-4744-BF69-3349D90E2645}"/>
    <dgm:cxn modelId="{C164E06F-04E8-4A4E-B6B6-60EA0ADF8C87}" type="presOf" srcId="{56AA4C13-C988-48E6-8958-AE2F1A2D0081}" destId="{FA20EADB-794D-4C2B-873B-00C2ED25FD3D}" srcOrd="0" destOrd="3" presId="urn:microsoft.com/office/officeart/2005/8/layout/default"/>
    <dgm:cxn modelId="{99CDB358-ABE8-4B87-909A-89CF74665F5A}" srcId="{AEEE2E4D-5745-43B8-9826-CA16ECA640EA}" destId="{2A1140A4-AED4-437B-969B-7A7ADC76464A}" srcOrd="1" destOrd="0" parTransId="{6C5B7642-C45C-423A-B6BA-E45CFC748196}" sibTransId="{459CBAA1-C655-4E19-B8C9-08A3C00EA6AF}"/>
    <dgm:cxn modelId="{6BDA0384-9807-4BD7-91C4-F33FEE56DCB6}" srcId="{5536B8D1-CC39-454D-9A54-9491C1007DD2}" destId="{AEEE2E4D-5745-43B8-9826-CA16ECA640EA}" srcOrd="0" destOrd="0" parTransId="{349DDD3E-CD9D-464D-B514-13355112287A}" sibTransId="{E9177B3B-7E5B-4149-A08F-D642B3F755C2}"/>
    <dgm:cxn modelId="{4EF25688-E68A-49C5-9760-A7819DE4D7E0}" type="presOf" srcId="{5536B8D1-CC39-454D-9A54-9491C1007DD2}" destId="{CE063659-78FE-4599-BA3C-76EFB375314C}" srcOrd="0" destOrd="0" presId="urn:microsoft.com/office/officeart/2005/8/layout/default"/>
    <dgm:cxn modelId="{BFC7028A-73A9-4EED-8F51-DCC31511BA7C}" type="presOf" srcId="{570C6B35-3429-4EAF-A7BD-D31B22773AC4}" destId="{FA20EADB-794D-4C2B-873B-00C2ED25FD3D}" srcOrd="0" destOrd="1" presId="urn:microsoft.com/office/officeart/2005/8/layout/default"/>
    <dgm:cxn modelId="{79F4E98E-733C-422F-989E-B8A3D1B67A3B}" type="presOf" srcId="{AEEE2E4D-5745-43B8-9826-CA16ECA640EA}" destId="{FA20EADB-794D-4C2B-873B-00C2ED25FD3D}" srcOrd="0" destOrd="0" presId="urn:microsoft.com/office/officeart/2005/8/layout/default"/>
    <dgm:cxn modelId="{BE16FCD7-811C-4EBA-8D25-3980E0C46A32}" type="presOf" srcId="{2A1140A4-AED4-437B-969B-7A7ADC76464A}" destId="{FA20EADB-794D-4C2B-873B-00C2ED25FD3D}" srcOrd="0" destOrd="2" presId="urn:microsoft.com/office/officeart/2005/8/layout/default"/>
    <dgm:cxn modelId="{EC630DD9-0F23-427C-912F-09F74370316E}" type="presParOf" srcId="{CE063659-78FE-4599-BA3C-76EFB375314C}" destId="{FA20EADB-794D-4C2B-873B-00C2ED25FD3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36B8D1-CC39-454D-9A54-9491C1007DD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E2E4D-5745-43B8-9826-CA16ECA640EA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Mental Health Challenges</a:t>
          </a:r>
        </a:p>
      </dgm:t>
    </dgm:pt>
    <dgm:pt modelId="{349DDD3E-CD9D-464D-B514-13355112287A}" type="parTrans" cxnId="{6BDA0384-9807-4BD7-91C4-F33FEE56DCB6}">
      <dgm:prSet/>
      <dgm:spPr/>
      <dgm:t>
        <a:bodyPr/>
        <a:lstStyle/>
        <a:p>
          <a:endParaRPr lang="en-US"/>
        </a:p>
      </dgm:t>
    </dgm:pt>
    <dgm:pt modelId="{E9177B3B-7E5B-4149-A08F-D642B3F755C2}" type="sibTrans" cxnId="{6BDA0384-9807-4BD7-91C4-F33FEE56DCB6}">
      <dgm:prSet/>
      <dgm:spPr/>
      <dgm:t>
        <a:bodyPr/>
        <a:lstStyle/>
        <a:p>
          <a:endParaRPr lang="en-US"/>
        </a:p>
      </dgm:t>
    </dgm:pt>
    <dgm:pt modelId="{AA150056-8896-4464-A2B7-6DEA3BBAED2D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Trauma</a:t>
          </a:r>
        </a:p>
      </dgm:t>
    </dgm:pt>
    <dgm:pt modelId="{B8F0041D-3283-4338-A781-89A8E74473F4}" type="parTrans" cxnId="{3A379FAD-EA45-4CB4-919B-77595C1A5FE6}">
      <dgm:prSet/>
      <dgm:spPr/>
      <dgm:t>
        <a:bodyPr/>
        <a:lstStyle/>
        <a:p>
          <a:endParaRPr lang="en-US"/>
        </a:p>
      </dgm:t>
    </dgm:pt>
    <dgm:pt modelId="{BAC3B01C-F0F1-4404-8EF5-4BD4B949B5E0}" type="sibTrans" cxnId="{3A379FAD-EA45-4CB4-919B-77595C1A5FE6}">
      <dgm:prSet/>
      <dgm:spPr/>
      <dgm:t>
        <a:bodyPr/>
        <a:lstStyle/>
        <a:p>
          <a:endParaRPr lang="en-US"/>
        </a:p>
      </dgm:t>
    </dgm:pt>
    <dgm:pt modelId="{570C6B35-3429-4EAF-A7BD-D31B22773AC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Anxiety</a:t>
          </a:r>
        </a:p>
      </dgm:t>
    </dgm:pt>
    <dgm:pt modelId="{AC7CA0AB-616F-45BA-A6B1-D0E579136DC1}" type="parTrans" cxnId="{26DD1B4C-33A7-4CF9-A626-AC394606043F}">
      <dgm:prSet/>
      <dgm:spPr/>
      <dgm:t>
        <a:bodyPr/>
        <a:lstStyle/>
        <a:p>
          <a:endParaRPr lang="en-US"/>
        </a:p>
      </dgm:t>
    </dgm:pt>
    <dgm:pt modelId="{70B65815-82AA-4744-BF69-3349D90E2645}" type="sibTrans" cxnId="{26DD1B4C-33A7-4CF9-A626-AC394606043F}">
      <dgm:prSet/>
      <dgm:spPr/>
      <dgm:t>
        <a:bodyPr/>
        <a:lstStyle/>
        <a:p>
          <a:endParaRPr lang="en-US"/>
        </a:p>
      </dgm:t>
    </dgm:pt>
    <dgm:pt modelId="{2A1140A4-AED4-437B-969B-7A7ADC76464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Depression</a:t>
          </a:r>
        </a:p>
      </dgm:t>
    </dgm:pt>
    <dgm:pt modelId="{6C5B7642-C45C-423A-B6BA-E45CFC748196}" type="parTrans" cxnId="{99CDB358-ABE8-4B87-909A-89CF74665F5A}">
      <dgm:prSet/>
      <dgm:spPr/>
      <dgm:t>
        <a:bodyPr/>
        <a:lstStyle/>
        <a:p>
          <a:endParaRPr lang="en-US"/>
        </a:p>
      </dgm:t>
    </dgm:pt>
    <dgm:pt modelId="{459CBAA1-C655-4E19-B8C9-08A3C00EA6AF}" type="sibTrans" cxnId="{99CDB358-ABE8-4B87-909A-89CF74665F5A}">
      <dgm:prSet/>
      <dgm:spPr/>
      <dgm:t>
        <a:bodyPr/>
        <a:lstStyle/>
        <a:p>
          <a:endParaRPr lang="en-US"/>
        </a:p>
      </dgm:t>
    </dgm:pt>
    <dgm:pt modelId="{56AA4C13-C988-48E6-8958-AE2F1A2D008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Attention Deficit/Hyperactivity Disorder</a:t>
          </a:r>
        </a:p>
      </dgm:t>
    </dgm:pt>
    <dgm:pt modelId="{24A12DA4-E3C1-47AC-AA9F-E7CCD0AD74AD}" type="parTrans" cxnId="{9095D72A-E4BB-410D-B879-2E2B763B8240}">
      <dgm:prSet/>
      <dgm:spPr/>
      <dgm:t>
        <a:bodyPr/>
        <a:lstStyle/>
        <a:p>
          <a:endParaRPr lang="en-US"/>
        </a:p>
      </dgm:t>
    </dgm:pt>
    <dgm:pt modelId="{13727673-E648-4ACA-B309-018154EEDEA0}" type="sibTrans" cxnId="{9095D72A-E4BB-410D-B879-2E2B763B8240}">
      <dgm:prSet/>
      <dgm:spPr/>
      <dgm:t>
        <a:bodyPr/>
        <a:lstStyle/>
        <a:p>
          <a:endParaRPr lang="en-US"/>
        </a:p>
      </dgm:t>
    </dgm:pt>
    <dgm:pt modelId="{CD77A9DB-BDD3-4502-AB56-2CA3F5BB7238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Post-Traumatic Stress Disorder</a:t>
          </a:r>
        </a:p>
      </dgm:t>
    </dgm:pt>
    <dgm:pt modelId="{C001CF8D-F5D8-4EDE-80D3-750D28E477FA}" type="parTrans" cxnId="{2B5BB31C-5238-4413-A888-160F36C4F895}">
      <dgm:prSet/>
      <dgm:spPr/>
      <dgm:t>
        <a:bodyPr/>
        <a:lstStyle/>
        <a:p>
          <a:endParaRPr lang="en-US"/>
        </a:p>
      </dgm:t>
    </dgm:pt>
    <dgm:pt modelId="{DE27166A-5B14-4AAC-A618-60C1AF1FD32E}" type="sibTrans" cxnId="{2B5BB31C-5238-4413-A888-160F36C4F895}">
      <dgm:prSet/>
      <dgm:spPr/>
      <dgm:t>
        <a:bodyPr/>
        <a:lstStyle/>
        <a:p>
          <a:endParaRPr lang="en-US"/>
        </a:p>
      </dgm:t>
    </dgm:pt>
    <dgm:pt modelId="{2B3443EB-6614-4677-B53A-0C9879C3A1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Sad, violent, or scary events , like this pandemic, that may have long term effects on a child’s behavior</a:t>
          </a:r>
        </a:p>
      </dgm:t>
    </dgm:pt>
    <dgm:pt modelId="{9D07DDE9-3198-4A6B-937F-48181E33E6D6}" type="parTrans" cxnId="{9F1A7EF9-A401-4553-9D36-54FA15207B7F}">
      <dgm:prSet/>
      <dgm:spPr/>
      <dgm:t>
        <a:bodyPr/>
        <a:lstStyle/>
        <a:p>
          <a:endParaRPr lang="en-US"/>
        </a:p>
      </dgm:t>
    </dgm:pt>
    <dgm:pt modelId="{611A3143-8A80-4E96-BEE8-6FD9C3C0E2F9}" type="sibTrans" cxnId="{9F1A7EF9-A401-4553-9D36-54FA15207B7F}">
      <dgm:prSet/>
      <dgm:spPr/>
      <dgm:t>
        <a:bodyPr/>
        <a:lstStyle/>
        <a:p>
          <a:endParaRPr lang="en-US"/>
        </a:p>
      </dgm:t>
    </dgm:pt>
    <dgm:pt modelId="{CE063659-78FE-4599-BA3C-76EFB375314C}" type="pres">
      <dgm:prSet presAssocID="{5536B8D1-CC39-454D-9A54-9491C1007DD2}" presName="diagram" presStyleCnt="0">
        <dgm:presLayoutVars>
          <dgm:dir/>
          <dgm:resizeHandles val="exact"/>
        </dgm:presLayoutVars>
      </dgm:prSet>
      <dgm:spPr/>
    </dgm:pt>
    <dgm:pt modelId="{FA20EADB-794D-4C2B-873B-00C2ED25FD3D}" type="pres">
      <dgm:prSet presAssocID="{AEEE2E4D-5745-43B8-9826-CA16ECA640EA}" presName="node" presStyleLbl="node1" presStyleIdx="0" presStyleCnt="2">
        <dgm:presLayoutVars>
          <dgm:bulletEnabled val="1"/>
        </dgm:presLayoutVars>
      </dgm:prSet>
      <dgm:spPr/>
    </dgm:pt>
    <dgm:pt modelId="{801B3FA6-3710-4C25-AF96-88A88F9AF254}" type="pres">
      <dgm:prSet presAssocID="{E9177B3B-7E5B-4149-A08F-D642B3F755C2}" presName="sibTrans" presStyleCnt="0"/>
      <dgm:spPr/>
    </dgm:pt>
    <dgm:pt modelId="{3B2F0929-5160-4590-A360-82EE491DA19E}" type="pres">
      <dgm:prSet presAssocID="{AA150056-8896-4464-A2B7-6DEA3BBAED2D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BB31C-5238-4413-A888-160F36C4F895}" srcId="{AEEE2E4D-5745-43B8-9826-CA16ECA640EA}" destId="{CD77A9DB-BDD3-4502-AB56-2CA3F5BB7238}" srcOrd="3" destOrd="0" parTransId="{C001CF8D-F5D8-4EDE-80D3-750D28E477FA}" sibTransId="{DE27166A-5B14-4AAC-A618-60C1AF1FD32E}"/>
    <dgm:cxn modelId="{890B0F1E-2C1F-4644-AA45-58D19796B7F9}" type="presOf" srcId="{CD77A9DB-BDD3-4502-AB56-2CA3F5BB7238}" destId="{FA20EADB-794D-4C2B-873B-00C2ED25FD3D}" srcOrd="0" destOrd="4" presId="urn:microsoft.com/office/officeart/2005/8/layout/default"/>
    <dgm:cxn modelId="{9095D72A-E4BB-410D-B879-2E2B763B8240}" srcId="{AEEE2E4D-5745-43B8-9826-CA16ECA640EA}" destId="{56AA4C13-C988-48E6-8958-AE2F1A2D0081}" srcOrd="2" destOrd="0" parTransId="{24A12DA4-E3C1-47AC-AA9F-E7CCD0AD74AD}" sibTransId="{13727673-E648-4ACA-B309-018154EEDEA0}"/>
    <dgm:cxn modelId="{26DD1B4C-33A7-4CF9-A626-AC394606043F}" srcId="{AEEE2E4D-5745-43B8-9826-CA16ECA640EA}" destId="{570C6B35-3429-4EAF-A7BD-D31B22773AC4}" srcOrd="0" destOrd="0" parTransId="{AC7CA0AB-616F-45BA-A6B1-D0E579136DC1}" sibTransId="{70B65815-82AA-4744-BF69-3349D90E2645}"/>
    <dgm:cxn modelId="{690C0B6D-699F-4EFA-8E73-D9FB4CE12240}" type="presOf" srcId="{AA150056-8896-4464-A2B7-6DEA3BBAED2D}" destId="{3B2F0929-5160-4590-A360-82EE491DA19E}" srcOrd="0" destOrd="0" presId="urn:microsoft.com/office/officeart/2005/8/layout/default"/>
    <dgm:cxn modelId="{C164E06F-04E8-4A4E-B6B6-60EA0ADF8C87}" type="presOf" srcId="{56AA4C13-C988-48E6-8958-AE2F1A2D0081}" destId="{FA20EADB-794D-4C2B-873B-00C2ED25FD3D}" srcOrd="0" destOrd="3" presId="urn:microsoft.com/office/officeart/2005/8/layout/default"/>
    <dgm:cxn modelId="{99CDB358-ABE8-4B87-909A-89CF74665F5A}" srcId="{AEEE2E4D-5745-43B8-9826-CA16ECA640EA}" destId="{2A1140A4-AED4-437B-969B-7A7ADC76464A}" srcOrd="1" destOrd="0" parTransId="{6C5B7642-C45C-423A-B6BA-E45CFC748196}" sibTransId="{459CBAA1-C655-4E19-B8C9-08A3C00EA6AF}"/>
    <dgm:cxn modelId="{6BDA0384-9807-4BD7-91C4-F33FEE56DCB6}" srcId="{5536B8D1-CC39-454D-9A54-9491C1007DD2}" destId="{AEEE2E4D-5745-43B8-9826-CA16ECA640EA}" srcOrd="0" destOrd="0" parTransId="{349DDD3E-CD9D-464D-B514-13355112287A}" sibTransId="{E9177B3B-7E5B-4149-A08F-D642B3F755C2}"/>
    <dgm:cxn modelId="{4EF25688-E68A-49C5-9760-A7819DE4D7E0}" type="presOf" srcId="{5536B8D1-CC39-454D-9A54-9491C1007DD2}" destId="{CE063659-78FE-4599-BA3C-76EFB375314C}" srcOrd="0" destOrd="0" presId="urn:microsoft.com/office/officeart/2005/8/layout/default"/>
    <dgm:cxn modelId="{BFC7028A-73A9-4EED-8F51-DCC31511BA7C}" type="presOf" srcId="{570C6B35-3429-4EAF-A7BD-D31B22773AC4}" destId="{FA20EADB-794D-4C2B-873B-00C2ED25FD3D}" srcOrd="0" destOrd="1" presId="urn:microsoft.com/office/officeart/2005/8/layout/default"/>
    <dgm:cxn modelId="{79F4E98E-733C-422F-989E-B8A3D1B67A3B}" type="presOf" srcId="{AEEE2E4D-5745-43B8-9826-CA16ECA640EA}" destId="{FA20EADB-794D-4C2B-873B-00C2ED25FD3D}" srcOrd="0" destOrd="0" presId="urn:microsoft.com/office/officeart/2005/8/layout/default"/>
    <dgm:cxn modelId="{ADCB8299-16EC-4EB3-90F5-588BD3E26C22}" type="presOf" srcId="{2B3443EB-6614-4677-B53A-0C9879C3A177}" destId="{3B2F0929-5160-4590-A360-82EE491DA19E}" srcOrd="0" destOrd="1" presId="urn:microsoft.com/office/officeart/2005/8/layout/default"/>
    <dgm:cxn modelId="{3A379FAD-EA45-4CB4-919B-77595C1A5FE6}" srcId="{5536B8D1-CC39-454D-9A54-9491C1007DD2}" destId="{AA150056-8896-4464-A2B7-6DEA3BBAED2D}" srcOrd="1" destOrd="0" parTransId="{B8F0041D-3283-4338-A781-89A8E74473F4}" sibTransId="{BAC3B01C-F0F1-4404-8EF5-4BD4B949B5E0}"/>
    <dgm:cxn modelId="{BE16FCD7-811C-4EBA-8D25-3980E0C46A32}" type="presOf" srcId="{2A1140A4-AED4-437B-969B-7A7ADC76464A}" destId="{FA20EADB-794D-4C2B-873B-00C2ED25FD3D}" srcOrd="0" destOrd="2" presId="urn:microsoft.com/office/officeart/2005/8/layout/default"/>
    <dgm:cxn modelId="{9F1A7EF9-A401-4553-9D36-54FA15207B7F}" srcId="{AA150056-8896-4464-A2B7-6DEA3BBAED2D}" destId="{2B3443EB-6614-4677-B53A-0C9879C3A177}" srcOrd="0" destOrd="0" parTransId="{9D07DDE9-3198-4A6B-937F-48181E33E6D6}" sibTransId="{611A3143-8A80-4E96-BEE8-6FD9C3C0E2F9}"/>
    <dgm:cxn modelId="{EC630DD9-0F23-427C-912F-09F74370316E}" type="presParOf" srcId="{CE063659-78FE-4599-BA3C-76EFB375314C}" destId="{FA20EADB-794D-4C2B-873B-00C2ED25FD3D}" srcOrd="0" destOrd="0" presId="urn:microsoft.com/office/officeart/2005/8/layout/default"/>
    <dgm:cxn modelId="{01D1E936-8645-49D6-9718-3FD8179FAD9C}" type="presParOf" srcId="{CE063659-78FE-4599-BA3C-76EFB375314C}" destId="{801B3FA6-3710-4C25-AF96-88A88F9AF254}" srcOrd="1" destOrd="0" presId="urn:microsoft.com/office/officeart/2005/8/layout/default"/>
    <dgm:cxn modelId="{08860AB8-C47D-45CC-B4C7-F1720560DD68}" type="presParOf" srcId="{CE063659-78FE-4599-BA3C-76EFB375314C}" destId="{3B2F0929-5160-4590-A360-82EE491DA19E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36B8D1-CC39-454D-9A54-9491C1007DD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E2E4D-5745-43B8-9826-CA16ECA640EA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Mental Health Challenges</a:t>
          </a:r>
        </a:p>
      </dgm:t>
    </dgm:pt>
    <dgm:pt modelId="{349DDD3E-CD9D-464D-B514-13355112287A}" type="parTrans" cxnId="{6BDA0384-9807-4BD7-91C4-F33FEE56DCB6}">
      <dgm:prSet/>
      <dgm:spPr/>
      <dgm:t>
        <a:bodyPr/>
        <a:lstStyle/>
        <a:p>
          <a:endParaRPr lang="en-US"/>
        </a:p>
      </dgm:t>
    </dgm:pt>
    <dgm:pt modelId="{E9177B3B-7E5B-4149-A08F-D642B3F755C2}" type="sibTrans" cxnId="{6BDA0384-9807-4BD7-91C4-F33FEE56DCB6}">
      <dgm:prSet/>
      <dgm:spPr/>
      <dgm:t>
        <a:bodyPr/>
        <a:lstStyle/>
        <a:p>
          <a:endParaRPr lang="en-US"/>
        </a:p>
      </dgm:t>
    </dgm:pt>
    <dgm:pt modelId="{AA150056-8896-4464-A2B7-6DEA3BBAED2D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Trauma</a:t>
          </a:r>
        </a:p>
      </dgm:t>
    </dgm:pt>
    <dgm:pt modelId="{B8F0041D-3283-4338-A781-89A8E74473F4}" type="parTrans" cxnId="{3A379FAD-EA45-4CB4-919B-77595C1A5FE6}">
      <dgm:prSet/>
      <dgm:spPr/>
      <dgm:t>
        <a:bodyPr/>
        <a:lstStyle/>
        <a:p>
          <a:endParaRPr lang="en-US"/>
        </a:p>
      </dgm:t>
    </dgm:pt>
    <dgm:pt modelId="{BAC3B01C-F0F1-4404-8EF5-4BD4B949B5E0}" type="sibTrans" cxnId="{3A379FAD-EA45-4CB4-919B-77595C1A5FE6}">
      <dgm:prSet/>
      <dgm:spPr/>
      <dgm:t>
        <a:bodyPr/>
        <a:lstStyle/>
        <a:p>
          <a:endParaRPr lang="en-US"/>
        </a:p>
      </dgm:t>
    </dgm:pt>
    <dgm:pt modelId="{37571C9C-C6D7-4868-8856-2DBAAA93313E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Physical and Mental Disabilities</a:t>
          </a:r>
        </a:p>
      </dgm:t>
    </dgm:pt>
    <dgm:pt modelId="{F69A6A00-4F7A-47A8-80F8-C5E53D3E55A2}" type="parTrans" cxnId="{4EC61894-03D8-4AEF-9E8F-C423961EA6D8}">
      <dgm:prSet/>
      <dgm:spPr/>
      <dgm:t>
        <a:bodyPr/>
        <a:lstStyle/>
        <a:p>
          <a:endParaRPr lang="en-US"/>
        </a:p>
      </dgm:t>
    </dgm:pt>
    <dgm:pt modelId="{8F6C9B50-9DF3-40F2-9D0A-B88DDC2DB47C}" type="sibTrans" cxnId="{4EC61894-03D8-4AEF-9E8F-C423961EA6D8}">
      <dgm:prSet/>
      <dgm:spPr/>
      <dgm:t>
        <a:bodyPr/>
        <a:lstStyle/>
        <a:p>
          <a:endParaRPr lang="en-US"/>
        </a:p>
      </dgm:t>
    </dgm:pt>
    <dgm:pt modelId="{570C6B35-3429-4EAF-A7BD-D31B22773AC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Anxiety</a:t>
          </a:r>
        </a:p>
      </dgm:t>
    </dgm:pt>
    <dgm:pt modelId="{AC7CA0AB-616F-45BA-A6B1-D0E579136DC1}" type="parTrans" cxnId="{26DD1B4C-33A7-4CF9-A626-AC394606043F}">
      <dgm:prSet/>
      <dgm:spPr/>
      <dgm:t>
        <a:bodyPr/>
        <a:lstStyle/>
        <a:p>
          <a:endParaRPr lang="en-US"/>
        </a:p>
      </dgm:t>
    </dgm:pt>
    <dgm:pt modelId="{70B65815-82AA-4744-BF69-3349D90E2645}" type="sibTrans" cxnId="{26DD1B4C-33A7-4CF9-A626-AC394606043F}">
      <dgm:prSet/>
      <dgm:spPr/>
      <dgm:t>
        <a:bodyPr/>
        <a:lstStyle/>
        <a:p>
          <a:endParaRPr lang="en-US"/>
        </a:p>
      </dgm:t>
    </dgm:pt>
    <dgm:pt modelId="{2A1140A4-AED4-437B-969B-7A7ADC76464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Depression</a:t>
          </a:r>
        </a:p>
      </dgm:t>
    </dgm:pt>
    <dgm:pt modelId="{6C5B7642-C45C-423A-B6BA-E45CFC748196}" type="parTrans" cxnId="{99CDB358-ABE8-4B87-909A-89CF74665F5A}">
      <dgm:prSet/>
      <dgm:spPr/>
      <dgm:t>
        <a:bodyPr/>
        <a:lstStyle/>
        <a:p>
          <a:endParaRPr lang="en-US"/>
        </a:p>
      </dgm:t>
    </dgm:pt>
    <dgm:pt modelId="{459CBAA1-C655-4E19-B8C9-08A3C00EA6AF}" type="sibTrans" cxnId="{99CDB358-ABE8-4B87-909A-89CF74665F5A}">
      <dgm:prSet/>
      <dgm:spPr/>
      <dgm:t>
        <a:bodyPr/>
        <a:lstStyle/>
        <a:p>
          <a:endParaRPr lang="en-US"/>
        </a:p>
      </dgm:t>
    </dgm:pt>
    <dgm:pt modelId="{56AA4C13-C988-48E6-8958-AE2F1A2D008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Attention Deficit/Hyperactivity Disorder</a:t>
          </a:r>
        </a:p>
      </dgm:t>
    </dgm:pt>
    <dgm:pt modelId="{24A12DA4-E3C1-47AC-AA9F-E7CCD0AD74AD}" type="parTrans" cxnId="{9095D72A-E4BB-410D-B879-2E2B763B8240}">
      <dgm:prSet/>
      <dgm:spPr/>
      <dgm:t>
        <a:bodyPr/>
        <a:lstStyle/>
        <a:p>
          <a:endParaRPr lang="en-US"/>
        </a:p>
      </dgm:t>
    </dgm:pt>
    <dgm:pt modelId="{13727673-E648-4ACA-B309-018154EEDEA0}" type="sibTrans" cxnId="{9095D72A-E4BB-410D-B879-2E2B763B8240}">
      <dgm:prSet/>
      <dgm:spPr/>
      <dgm:t>
        <a:bodyPr/>
        <a:lstStyle/>
        <a:p>
          <a:endParaRPr lang="en-US"/>
        </a:p>
      </dgm:t>
    </dgm:pt>
    <dgm:pt modelId="{CD77A9DB-BDD3-4502-AB56-2CA3F5BB7238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Post-Traumatic Stress Disorder</a:t>
          </a:r>
        </a:p>
      </dgm:t>
    </dgm:pt>
    <dgm:pt modelId="{C001CF8D-F5D8-4EDE-80D3-750D28E477FA}" type="parTrans" cxnId="{2B5BB31C-5238-4413-A888-160F36C4F895}">
      <dgm:prSet/>
      <dgm:spPr/>
      <dgm:t>
        <a:bodyPr/>
        <a:lstStyle/>
        <a:p>
          <a:endParaRPr lang="en-US"/>
        </a:p>
      </dgm:t>
    </dgm:pt>
    <dgm:pt modelId="{DE27166A-5B14-4AAC-A618-60C1AF1FD32E}" type="sibTrans" cxnId="{2B5BB31C-5238-4413-A888-160F36C4F895}">
      <dgm:prSet/>
      <dgm:spPr/>
      <dgm:t>
        <a:bodyPr/>
        <a:lstStyle/>
        <a:p>
          <a:endParaRPr lang="en-US"/>
        </a:p>
      </dgm:t>
    </dgm:pt>
    <dgm:pt modelId="{2B3443EB-6614-4677-B53A-0C9879C3A1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Sad, violent, or scary events , like this pandemic, that may have long term effects on a child’s behavior</a:t>
          </a:r>
        </a:p>
      </dgm:t>
    </dgm:pt>
    <dgm:pt modelId="{9D07DDE9-3198-4A6B-937F-48181E33E6D6}" type="parTrans" cxnId="{9F1A7EF9-A401-4553-9D36-54FA15207B7F}">
      <dgm:prSet/>
      <dgm:spPr/>
      <dgm:t>
        <a:bodyPr/>
        <a:lstStyle/>
        <a:p>
          <a:endParaRPr lang="en-US"/>
        </a:p>
      </dgm:t>
    </dgm:pt>
    <dgm:pt modelId="{611A3143-8A80-4E96-BEE8-6FD9C3C0E2F9}" type="sibTrans" cxnId="{9F1A7EF9-A401-4553-9D36-54FA15207B7F}">
      <dgm:prSet/>
      <dgm:spPr/>
      <dgm:t>
        <a:bodyPr/>
        <a:lstStyle/>
        <a:p>
          <a:endParaRPr lang="en-US"/>
        </a:p>
      </dgm:t>
    </dgm:pt>
    <dgm:pt modelId="{B1035A0A-3D2D-4212-BE9D-4442AF20A0F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Physical and mental challenges that may make it hard to learn or follow rules</a:t>
          </a:r>
        </a:p>
      </dgm:t>
    </dgm:pt>
    <dgm:pt modelId="{1AD8371F-625F-4E2C-8BD7-780D62914E1E}" type="parTrans" cxnId="{BD5F96C1-FFF4-4609-888A-DEB0C4C3B6E4}">
      <dgm:prSet/>
      <dgm:spPr/>
      <dgm:t>
        <a:bodyPr/>
        <a:lstStyle/>
        <a:p>
          <a:endParaRPr lang="en-US"/>
        </a:p>
      </dgm:t>
    </dgm:pt>
    <dgm:pt modelId="{BB2A2081-459C-4676-8A69-1D1DF5904655}" type="sibTrans" cxnId="{BD5F96C1-FFF4-4609-888A-DEB0C4C3B6E4}">
      <dgm:prSet/>
      <dgm:spPr/>
      <dgm:t>
        <a:bodyPr/>
        <a:lstStyle/>
        <a:p>
          <a:endParaRPr lang="en-US"/>
        </a:p>
      </dgm:t>
    </dgm:pt>
    <dgm:pt modelId="{CE063659-78FE-4599-BA3C-76EFB375314C}" type="pres">
      <dgm:prSet presAssocID="{5536B8D1-CC39-454D-9A54-9491C1007DD2}" presName="diagram" presStyleCnt="0">
        <dgm:presLayoutVars>
          <dgm:dir/>
          <dgm:resizeHandles val="exact"/>
        </dgm:presLayoutVars>
      </dgm:prSet>
      <dgm:spPr/>
    </dgm:pt>
    <dgm:pt modelId="{FA20EADB-794D-4C2B-873B-00C2ED25FD3D}" type="pres">
      <dgm:prSet presAssocID="{AEEE2E4D-5745-43B8-9826-CA16ECA640EA}" presName="node" presStyleLbl="node1" presStyleIdx="0" presStyleCnt="3">
        <dgm:presLayoutVars>
          <dgm:bulletEnabled val="1"/>
        </dgm:presLayoutVars>
      </dgm:prSet>
      <dgm:spPr/>
    </dgm:pt>
    <dgm:pt modelId="{801B3FA6-3710-4C25-AF96-88A88F9AF254}" type="pres">
      <dgm:prSet presAssocID="{E9177B3B-7E5B-4149-A08F-D642B3F755C2}" presName="sibTrans" presStyleCnt="0"/>
      <dgm:spPr/>
    </dgm:pt>
    <dgm:pt modelId="{3B2F0929-5160-4590-A360-82EE491DA19E}" type="pres">
      <dgm:prSet presAssocID="{AA150056-8896-4464-A2B7-6DEA3BBAED2D}" presName="node" presStyleLbl="node1" presStyleIdx="1" presStyleCnt="3">
        <dgm:presLayoutVars>
          <dgm:bulletEnabled val="1"/>
        </dgm:presLayoutVars>
      </dgm:prSet>
      <dgm:spPr/>
    </dgm:pt>
    <dgm:pt modelId="{3AAA6FF3-63F6-4624-9131-63AE8E56770B}" type="pres">
      <dgm:prSet presAssocID="{BAC3B01C-F0F1-4404-8EF5-4BD4B949B5E0}" presName="sibTrans" presStyleCnt="0"/>
      <dgm:spPr/>
    </dgm:pt>
    <dgm:pt modelId="{A3E875F1-4E95-4A04-9F2A-D559D3CD7D45}" type="pres">
      <dgm:prSet presAssocID="{37571C9C-C6D7-4868-8856-2DBAAA93313E}" presName="node" presStyleLbl="node1" presStyleIdx="2" presStyleCnt="3">
        <dgm:presLayoutVars>
          <dgm:bulletEnabled val="1"/>
        </dgm:presLayoutVars>
      </dgm:prSet>
      <dgm:spPr/>
    </dgm:pt>
  </dgm:ptLst>
  <dgm:cxnLst>
    <dgm:cxn modelId="{327FCD02-5AEA-4B5C-B481-4F302A72D2AC}" type="presOf" srcId="{37571C9C-C6D7-4868-8856-2DBAAA93313E}" destId="{A3E875F1-4E95-4A04-9F2A-D559D3CD7D45}" srcOrd="0" destOrd="0" presId="urn:microsoft.com/office/officeart/2005/8/layout/default"/>
    <dgm:cxn modelId="{2B5BB31C-5238-4413-A888-160F36C4F895}" srcId="{AEEE2E4D-5745-43B8-9826-CA16ECA640EA}" destId="{CD77A9DB-BDD3-4502-AB56-2CA3F5BB7238}" srcOrd="3" destOrd="0" parTransId="{C001CF8D-F5D8-4EDE-80D3-750D28E477FA}" sibTransId="{DE27166A-5B14-4AAC-A618-60C1AF1FD32E}"/>
    <dgm:cxn modelId="{890B0F1E-2C1F-4644-AA45-58D19796B7F9}" type="presOf" srcId="{CD77A9DB-BDD3-4502-AB56-2CA3F5BB7238}" destId="{FA20EADB-794D-4C2B-873B-00C2ED25FD3D}" srcOrd="0" destOrd="4" presId="urn:microsoft.com/office/officeart/2005/8/layout/default"/>
    <dgm:cxn modelId="{9095D72A-E4BB-410D-B879-2E2B763B8240}" srcId="{AEEE2E4D-5745-43B8-9826-CA16ECA640EA}" destId="{56AA4C13-C988-48E6-8958-AE2F1A2D0081}" srcOrd="2" destOrd="0" parTransId="{24A12DA4-E3C1-47AC-AA9F-E7CCD0AD74AD}" sibTransId="{13727673-E648-4ACA-B309-018154EEDEA0}"/>
    <dgm:cxn modelId="{26DD1B4C-33A7-4CF9-A626-AC394606043F}" srcId="{AEEE2E4D-5745-43B8-9826-CA16ECA640EA}" destId="{570C6B35-3429-4EAF-A7BD-D31B22773AC4}" srcOrd="0" destOrd="0" parTransId="{AC7CA0AB-616F-45BA-A6B1-D0E579136DC1}" sibTransId="{70B65815-82AA-4744-BF69-3349D90E2645}"/>
    <dgm:cxn modelId="{690C0B6D-699F-4EFA-8E73-D9FB4CE12240}" type="presOf" srcId="{AA150056-8896-4464-A2B7-6DEA3BBAED2D}" destId="{3B2F0929-5160-4590-A360-82EE491DA19E}" srcOrd="0" destOrd="0" presId="urn:microsoft.com/office/officeart/2005/8/layout/default"/>
    <dgm:cxn modelId="{C164E06F-04E8-4A4E-B6B6-60EA0ADF8C87}" type="presOf" srcId="{56AA4C13-C988-48E6-8958-AE2F1A2D0081}" destId="{FA20EADB-794D-4C2B-873B-00C2ED25FD3D}" srcOrd="0" destOrd="3" presId="urn:microsoft.com/office/officeart/2005/8/layout/default"/>
    <dgm:cxn modelId="{9B6C0C77-2B4F-4D2B-AB9B-4ECF8CBE1276}" type="presOf" srcId="{B1035A0A-3D2D-4212-BE9D-4442AF20A0FB}" destId="{A3E875F1-4E95-4A04-9F2A-D559D3CD7D45}" srcOrd="0" destOrd="1" presId="urn:microsoft.com/office/officeart/2005/8/layout/default"/>
    <dgm:cxn modelId="{99CDB358-ABE8-4B87-909A-89CF74665F5A}" srcId="{AEEE2E4D-5745-43B8-9826-CA16ECA640EA}" destId="{2A1140A4-AED4-437B-969B-7A7ADC76464A}" srcOrd="1" destOrd="0" parTransId="{6C5B7642-C45C-423A-B6BA-E45CFC748196}" sibTransId="{459CBAA1-C655-4E19-B8C9-08A3C00EA6AF}"/>
    <dgm:cxn modelId="{6BDA0384-9807-4BD7-91C4-F33FEE56DCB6}" srcId="{5536B8D1-CC39-454D-9A54-9491C1007DD2}" destId="{AEEE2E4D-5745-43B8-9826-CA16ECA640EA}" srcOrd="0" destOrd="0" parTransId="{349DDD3E-CD9D-464D-B514-13355112287A}" sibTransId="{E9177B3B-7E5B-4149-A08F-D642B3F755C2}"/>
    <dgm:cxn modelId="{4EF25688-E68A-49C5-9760-A7819DE4D7E0}" type="presOf" srcId="{5536B8D1-CC39-454D-9A54-9491C1007DD2}" destId="{CE063659-78FE-4599-BA3C-76EFB375314C}" srcOrd="0" destOrd="0" presId="urn:microsoft.com/office/officeart/2005/8/layout/default"/>
    <dgm:cxn modelId="{BFC7028A-73A9-4EED-8F51-DCC31511BA7C}" type="presOf" srcId="{570C6B35-3429-4EAF-A7BD-D31B22773AC4}" destId="{FA20EADB-794D-4C2B-873B-00C2ED25FD3D}" srcOrd="0" destOrd="1" presId="urn:microsoft.com/office/officeart/2005/8/layout/default"/>
    <dgm:cxn modelId="{79F4E98E-733C-422F-989E-B8A3D1B67A3B}" type="presOf" srcId="{AEEE2E4D-5745-43B8-9826-CA16ECA640EA}" destId="{FA20EADB-794D-4C2B-873B-00C2ED25FD3D}" srcOrd="0" destOrd="0" presId="urn:microsoft.com/office/officeart/2005/8/layout/default"/>
    <dgm:cxn modelId="{4EC61894-03D8-4AEF-9E8F-C423961EA6D8}" srcId="{5536B8D1-CC39-454D-9A54-9491C1007DD2}" destId="{37571C9C-C6D7-4868-8856-2DBAAA93313E}" srcOrd="2" destOrd="0" parTransId="{F69A6A00-4F7A-47A8-80F8-C5E53D3E55A2}" sibTransId="{8F6C9B50-9DF3-40F2-9D0A-B88DDC2DB47C}"/>
    <dgm:cxn modelId="{ADCB8299-16EC-4EB3-90F5-588BD3E26C22}" type="presOf" srcId="{2B3443EB-6614-4677-B53A-0C9879C3A177}" destId="{3B2F0929-5160-4590-A360-82EE491DA19E}" srcOrd="0" destOrd="1" presId="urn:microsoft.com/office/officeart/2005/8/layout/default"/>
    <dgm:cxn modelId="{3A379FAD-EA45-4CB4-919B-77595C1A5FE6}" srcId="{5536B8D1-CC39-454D-9A54-9491C1007DD2}" destId="{AA150056-8896-4464-A2B7-6DEA3BBAED2D}" srcOrd="1" destOrd="0" parTransId="{B8F0041D-3283-4338-A781-89A8E74473F4}" sibTransId="{BAC3B01C-F0F1-4404-8EF5-4BD4B949B5E0}"/>
    <dgm:cxn modelId="{BD5F96C1-FFF4-4609-888A-DEB0C4C3B6E4}" srcId="{37571C9C-C6D7-4868-8856-2DBAAA93313E}" destId="{B1035A0A-3D2D-4212-BE9D-4442AF20A0FB}" srcOrd="0" destOrd="0" parTransId="{1AD8371F-625F-4E2C-8BD7-780D62914E1E}" sibTransId="{BB2A2081-459C-4676-8A69-1D1DF5904655}"/>
    <dgm:cxn modelId="{BE16FCD7-811C-4EBA-8D25-3980E0C46A32}" type="presOf" srcId="{2A1140A4-AED4-437B-969B-7A7ADC76464A}" destId="{FA20EADB-794D-4C2B-873B-00C2ED25FD3D}" srcOrd="0" destOrd="2" presId="urn:microsoft.com/office/officeart/2005/8/layout/default"/>
    <dgm:cxn modelId="{9F1A7EF9-A401-4553-9D36-54FA15207B7F}" srcId="{AA150056-8896-4464-A2B7-6DEA3BBAED2D}" destId="{2B3443EB-6614-4677-B53A-0C9879C3A177}" srcOrd="0" destOrd="0" parTransId="{9D07DDE9-3198-4A6B-937F-48181E33E6D6}" sibTransId="{611A3143-8A80-4E96-BEE8-6FD9C3C0E2F9}"/>
    <dgm:cxn modelId="{EC630DD9-0F23-427C-912F-09F74370316E}" type="presParOf" srcId="{CE063659-78FE-4599-BA3C-76EFB375314C}" destId="{FA20EADB-794D-4C2B-873B-00C2ED25FD3D}" srcOrd="0" destOrd="0" presId="urn:microsoft.com/office/officeart/2005/8/layout/default"/>
    <dgm:cxn modelId="{01D1E936-8645-49D6-9718-3FD8179FAD9C}" type="presParOf" srcId="{CE063659-78FE-4599-BA3C-76EFB375314C}" destId="{801B3FA6-3710-4C25-AF96-88A88F9AF254}" srcOrd="1" destOrd="0" presId="urn:microsoft.com/office/officeart/2005/8/layout/default"/>
    <dgm:cxn modelId="{08860AB8-C47D-45CC-B4C7-F1720560DD68}" type="presParOf" srcId="{CE063659-78FE-4599-BA3C-76EFB375314C}" destId="{3B2F0929-5160-4590-A360-82EE491DA19E}" srcOrd="2" destOrd="0" presId="urn:microsoft.com/office/officeart/2005/8/layout/default"/>
    <dgm:cxn modelId="{5A41B20A-44F2-4EC2-AEC2-C16E6CD28565}" type="presParOf" srcId="{CE063659-78FE-4599-BA3C-76EFB375314C}" destId="{3AAA6FF3-63F6-4624-9131-63AE8E56770B}" srcOrd="3" destOrd="0" presId="urn:microsoft.com/office/officeart/2005/8/layout/default"/>
    <dgm:cxn modelId="{7B5D1F68-99C8-484F-85A9-4ABCAE38785B}" type="presParOf" srcId="{CE063659-78FE-4599-BA3C-76EFB375314C}" destId="{A3E875F1-4E95-4A04-9F2A-D559D3CD7D4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36B8D1-CC39-454D-9A54-9491C1007DD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E2E4D-5745-43B8-9826-CA16ECA640EA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Mental Health Challenges</a:t>
          </a:r>
        </a:p>
      </dgm:t>
    </dgm:pt>
    <dgm:pt modelId="{349DDD3E-CD9D-464D-B514-13355112287A}" type="parTrans" cxnId="{6BDA0384-9807-4BD7-91C4-F33FEE56DCB6}">
      <dgm:prSet/>
      <dgm:spPr/>
      <dgm:t>
        <a:bodyPr/>
        <a:lstStyle/>
        <a:p>
          <a:endParaRPr lang="en-US"/>
        </a:p>
      </dgm:t>
    </dgm:pt>
    <dgm:pt modelId="{E9177B3B-7E5B-4149-A08F-D642B3F755C2}" type="sibTrans" cxnId="{6BDA0384-9807-4BD7-91C4-F33FEE56DCB6}">
      <dgm:prSet/>
      <dgm:spPr/>
      <dgm:t>
        <a:bodyPr/>
        <a:lstStyle/>
        <a:p>
          <a:endParaRPr lang="en-US"/>
        </a:p>
      </dgm:t>
    </dgm:pt>
    <dgm:pt modelId="{AA150056-8896-4464-A2B7-6DEA3BBAED2D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Trauma</a:t>
          </a:r>
        </a:p>
      </dgm:t>
    </dgm:pt>
    <dgm:pt modelId="{B8F0041D-3283-4338-A781-89A8E74473F4}" type="parTrans" cxnId="{3A379FAD-EA45-4CB4-919B-77595C1A5FE6}">
      <dgm:prSet/>
      <dgm:spPr/>
      <dgm:t>
        <a:bodyPr/>
        <a:lstStyle/>
        <a:p>
          <a:endParaRPr lang="en-US"/>
        </a:p>
      </dgm:t>
    </dgm:pt>
    <dgm:pt modelId="{BAC3B01C-F0F1-4404-8EF5-4BD4B949B5E0}" type="sibTrans" cxnId="{3A379FAD-EA45-4CB4-919B-77595C1A5FE6}">
      <dgm:prSet/>
      <dgm:spPr/>
      <dgm:t>
        <a:bodyPr/>
        <a:lstStyle/>
        <a:p>
          <a:endParaRPr lang="en-US"/>
        </a:p>
      </dgm:t>
    </dgm:pt>
    <dgm:pt modelId="{37571C9C-C6D7-4868-8856-2DBAAA93313E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Physical and Mental Disabilities</a:t>
          </a:r>
        </a:p>
      </dgm:t>
    </dgm:pt>
    <dgm:pt modelId="{F69A6A00-4F7A-47A8-80F8-C5E53D3E55A2}" type="parTrans" cxnId="{4EC61894-03D8-4AEF-9E8F-C423961EA6D8}">
      <dgm:prSet/>
      <dgm:spPr/>
      <dgm:t>
        <a:bodyPr/>
        <a:lstStyle/>
        <a:p>
          <a:endParaRPr lang="en-US"/>
        </a:p>
      </dgm:t>
    </dgm:pt>
    <dgm:pt modelId="{8F6C9B50-9DF3-40F2-9D0A-B88DDC2DB47C}" type="sibTrans" cxnId="{4EC61894-03D8-4AEF-9E8F-C423961EA6D8}">
      <dgm:prSet/>
      <dgm:spPr/>
      <dgm:t>
        <a:bodyPr/>
        <a:lstStyle/>
        <a:p>
          <a:endParaRPr lang="en-US"/>
        </a:p>
      </dgm:t>
    </dgm:pt>
    <dgm:pt modelId="{1C7506FC-FF7A-4453-BD73-4B47F0690CE3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Learning Disabilities</a:t>
          </a:r>
        </a:p>
      </dgm:t>
    </dgm:pt>
    <dgm:pt modelId="{465F3D47-48B7-49E7-8A28-03D6CF6BC9FB}" type="parTrans" cxnId="{D3C0350B-ECF2-4454-9896-7FB768CCBC23}">
      <dgm:prSet/>
      <dgm:spPr/>
      <dgm:t>
        <a:bodyPr/>
        <a:lstStyle/>
        <a:p>
          <a:endParaRPr lang="en-US"/>
        </a:p>
      </dgm:t>
    </dgm:pt>
    <dgm:pt modelId="{CBDB08B8-617E-48C9-AE46-4B4621066193}" type="sibTrans" cxnId="{D3C0350B-ECF2-4454-9896-7FB768CCBC23}">
      <dgm:prSet/>
      <dgm:spPr/>
      <dgm:t>
        <a:bodyPr/>
        <a:lstStyle/>
        <a:p>
          <a:endParaRPr lang="en-US"/>
        </a:p>
      </dgm:t>
    </dgm:pt>
    <dgm:pt modelId="{570C6B35-3429-4EAF-A7BD-D31B22773AC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Anxiety</a:t>
          </a:r>
        </a:p>
      </dgm:t>
    </dgm:pt>
    <dgm:pt modelId="{AC7CA0AB-616F-45BA-A6B1-D0E579136DC1}" type="parTrans" cxnId="{26DD1B4C-33A7-4CF9-A626-AC394606043F}">
      <dgm:prSet/>
      <dgm:spPr/>
      <dgm:t>
        <a:bodyPr/>
        <a:lstStyle/>
        <a:p>
          <a:endParaRPr lang="en-US"/>
        </a:p>
      </dgm:t>
    </dgm:pt>
    <dgm:pt modelId="{70B65815-82AA-4744-BF69-3349D90E2645}" type="sibTrans" cxnId="{26DD1B4C-33A7-4CF9-A626-AC394606043F}">
      <dgm:prSet/>
      <dgm:spPr/>
      <dgm:t>
        <a:bodyPr/>
        <a:lstStyle/>
        <a:p>
          <a:endParaRPr lang="en-US"/>
        </a:p>
      </dgm:t>
    </dgm:pt>
    <dgm:pt modelId="{2A1140A4-AED4-437B-969B-7A7ADC76464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Depression</a:t>
          </a:r>
        </a:p>
      </dgm:t>
    </dgm:pt>
    <dgm:pt modelId="{6C5B7642-C45C-423A-B6BA-E45CFC748196}" type="parTrans" cxnId="{99CDB358-ABE8-4B87-909A-89CF74665F5A}">
      <dgm:prSet/>
      <dgm:spPr/>
      <dgm:t>
        <a:bodyPr/>
        <a:lstStyle/>
        <a:p>
          <a:endParaRPr lang="en-US"/>
        </a:p>
      </dgm:t>
    </dgm:pt>
    <dgm:pt modelId="{459CBAA1-C655-4E19-B8C9-08A3C00EA6AF}" type="sibTrans" cxnId="{99CDB358-ABE8-4B87-909A-89CF74665F5A}">
      <dgm:prSet/>
      <dgm:spPr/>
      <dgm:t>
        <a:bodyPr/>
        <a:lstStyle/>
        <a:p>
          <a:endParaRPr lang="en-US"/>
        </a:p>
      </dgm:t>
    </dgm:pt>
    <dgm:pt modelId="{56AA4C13-C988-48E6-8958-AE2F1A2D008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Attention Deficit/Hyperactivity Disorder</a:t>
          </a:r>
        </a:p>
      </dgm:t>
    </dgm:pt>
    <dgm:pt modelId="{24A12DA4-E3C1-47AC-AA9F-E7CCD0AD74AD}" type="parTrans" cxnId="{9095D72A-E4BB-410D-B879-2E2B763B8240}">
      <dgm:prSet/>
      <dgm:spPr/>
      <dgm:t>
        <a:bodyPr/>
        <a:lstStyle/>
        <a:p>
          <a:endParaRPr lang="en-US"/>
        </a:p>
      </dgm:t>
    </dgm:pt>
    <dgm:pt modelId="{13727673-E648-4ACA-B309-018154EEDEA0}" type="sibTrans" cxnId="{9095D72A-E4BB-410D-B879-2E2B763B8240}">
      <dgm:prSet/>
      <dgm:spPr/>
      <dgm:t>
        <a:bodyPr/>
        <a:lstStyle/>
        <a:p>
          <a:endParaRPr lang="en-US"/>
        </a:p>
      </dgm:t>
    </dgm:pt>
    <dgm:pt modelId="{CD77A9DB-BDD3-4502-AB56-2CA3F5BB7238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Post-Traumatic Stress Disorder</a:t>
          </a:r>
        </a:p>
      </dgm:t>
    </dgm:pt>
    <dgm:pt modelId="{C001CF8D-F5D8-4EDE-80D3-750D28E477FA}" type="parTrans" cxnId="{2B5BB31C-5238-4413-A888-160F36C4F895}">
      <dgm:prSet/>
      <dgm:spPr/>
      <dgm:t>
        <a:bodyPr/>
        <a:lstStyle/>
        <a:p>
          <a:endParaRPr lang="en-US"/>
        </a:p>
      </dgm:t>
    </dgm:pt>
    <dgm:pt modelId="{DE27166A-5B14-4AAC-A618-60C1AF1FD32E}" type="sibTrans" cxnId="{2B5BB31C-5238-4413-A888-160F36C4F895}">
      <dgm:prSet/>
      <dgm:spPr/>
      <dgm:t>
        <a:bodyPr/>
        <a:lstStyle/>
        <a:p>
          <a:endParaRPr lang="en-US"/>
        </a:p>
      </dgm:t>
    </dgm:pt>
    <dgm:pt modelId="{2B3443EB-6614-4677-B53A-0C9879C3A1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Sad, violent, or scary events , like this pandemic, that may have long term effects on a child’s behavior</a:t>
          </a:r>
        </a:p>
      </dgm:t>
    </dgm:pt>
    <dgm:pt modelId="{9D07DDE9-3198-4A6B-937F-48181E33E6D6}" type="parTrans" cxnId="{9F1A7EF9-A401-4553-9D36-54FA15207B7F}">
      <dgm:prSet/>
      <dgm:spPr/>
      <dgm:t>
        <a:bodyPr/>
        <a:lstStyle/>
        <a:p>
          <a:endParaRPr lang="en-US"/>
        </a:p>
      </dgm:t>
    </dgm:pt>
    <dgm:pt modelId="{611A3143-8A80-4E96-BEE8-6FD9C3C0E2F9}" type="sibTrans" cxnId="{9F1A7EF9-A401-4553-9D36-54FA15207B7F}">
      <dgm:prSet/>
      <dgm:spPr/>
      <dgm:t>
        <a:bodyPr/>
        <a:lstStyle/>
        <a:p>
          <a:endParaRPr lang="en-US"/>
        </a:p>
      </dgm:t>
    </dgm:pt>
    <dgm:pt modelId="{B1035A0A-3D2D-4212-BE9D-4442AF20A0F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Physical and mental challenges that may make it hard to learn or follow rules</a:t>
          </a:r>
        </a:p>
      </dgm:t>
    </dgm:pt>
    <dgm:pt modelId="{1AD8371F-625F-4E2C-8BD7-780D62914E1E}" type="parTrans" cxnId="{BD5F96C1-FFF4-4609-888A-DEB0C4C3B6E4}">
      <dgm:prSet/>
      <dgm:spPr/>
      <dgm:t>
        <a:bodyPr/>
        <a:lstStyle/>
        <a:p>
          <a:endParaRPr lang="en-US"/>
        </a:p>
      </dgm:t>
    </dgm:pt>
    <dgm:pt modelId="{BB2A2081-459C-4676-8A69-1D1DF5904655}" type="sibTrans" cxnId="{BD5F96C1-FFF4-4609-888A-DEB0C4C3B6E4}">
      <dgm:prSet/>
      <dgm:spPr/>
      <dgm:t>
        <a:bodyPr/>
        <a:lstStyle/>
        <a:p>
          <a:endParaRPr lang="en-US"/>
        </a:p>
      </dgm:t>
    </dgm:pt>
    <dgm:pt modelId="{C729EACF-CD35-41E5-827D-1AA7003CFE9D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Specific challenges that make it hard to learn at school</a:t>
          </a:r>
        </a:p>
      </dgm:t>
    </dgm:pt>
    <dgm:pt modelId="{F58E0C33-E524-4F77-940D-329E23F48BF3}" type="parTrans" cxnId="{5D3AC702-68EC-4463-ACA2-CC3E48616B12}">
      <dgm:prSet/>
      <dgm:spPr/>
      <dgm:t>
        <a:bodyPr/>
        <a:lstStyle/>
        <a:p>
          <a:endParaRPr lang="en-US"/>
        </a:p>
      </dgm:t>
    </dgm:pt>
    <dgm:pt modelId="{82B2F986-4217-4133-8BCB-FF0EBCAFC2D8}" type="sibTrans" cxnId="{5D3AC702-68EC-4463-ACA2-CC3E48616B12}">
      <dgm:prSet/>
      <dgm:spPr/>
      <dgm:t>
        <a:bodyPr/>
        <a:lstStyle/>
        <a:p>
          <a:endParaRPr lang="en-US"/>
        </a:p>
      </dgm:t>
    </dgm:pt>
    <dgm:pt modelId="{CE063659-78FE-4599-BA3C-76EFB375314C}" type="pres">
      <dgm:prSet presAssocID="{5536B8D1-CC39-454D-9A54-9491C1007DD2}" presName="diagram" presStyleCnt="0">
        <dgm:presLayoutVars>
          <dgm:dir/>
          <dgm:resizeHandles val="exact"/>
        </dgm:presLayoutVars>
      </dgm:prSet>
      <dgm:spPr/>
    </dgm:pt>
    <dgm:pt modelId="{FA20EADB-794D-4C2B-873B-00C2ED25FD3D}" type="pres">
      <dgm:prSet presAssocID="{AEEE2E4D-5745-43B8-9826-CA16ECA640EA}" presName="node" presStyleLbl="node1" presStyleIdx="0" presStyleCnt="4">
        <dgm:presLayoutVars>
          <dgm:bulletEnabled val="1"/>
        </dgm:presLayoutVars>
      </dgm:prSet>
      <dgm:spPr/>
    </dgm:pt>
    <dgm:pt modelId="{801B3FA6-3710-4C25-AF96-88A88F9AF254}" type="pres">
      <dgm:prSet presAssocID="{E9177B3B-7E5B-4149-A08F-D642B3F755C2}" presName="sibTrans" presStyleCnt="0"/>
      <dgm:spPr/>
    </dgm:pt>
    <dgm:pt modelId="{3B2F0929-5160-4590-A360-82EE491DA19E}" type="pres">
      <dgm:prSet presAssocID="{AA150056-8896-4464-A2B7-6DEA3BBAED2D}" presName="node" presStyleLbl="node1" presStyleIdx="1" presStyleCnt="4">
        <dgm:presLayoutVars>
          <dgm:bulletEnabled val="1"/>
        </dgm:presLayoutVars>
      </dgm:prSet>
      <dgm:spPr/>
    </dgm:pt>
    <dgm:pt modelId="{3AAA6FF3-63F6-4624-9131-63AE8E56770B}" type="pres">
      <dgm:prSet presAssocID="{BAC3B01C-F0F1-4404-8EF5-4BD4B949B5E0}" presName="sibTrans" presStyleCnt="0"/>
      <dgm:spPr/>
    </dgm:pt>
    <dgm:pt modelId="{A3E875F1-4E95-4A04-9F2A-D559D3CD7D45}" type="pres">
      <dgm:prSet presAssocID="{37571C9C-C6D7-4868-8856-2DBAAA93313E}" presName="node" presStyleLbl="node1" presStyleIdx="2" presStyleCnt="4">
        <dgm:presLayoutVars>
          <dgm:bulletEnabled val="1"/>
        </dgm:presLayoutVars>
      </dgm:prSet>
      <dgm:spPr/>
    </dgm:pt>
    <dgm:pt modelId="{0DD122D3-608E-4A25-9822-2A5526084F20}" type="pres">
      <dgm:prSet presAssocID="{8F6C9B50-9DF3-40F2-9D0A-B88DDC2DB47C}" presName="sibTrans" presStyleCnt="0"/>
      <dgm:spPr/>
    </dgm:pt>
    <dgm:pt modelId="{1D2D9FF5-EC0B-4E29-B4B5-2A9BD2EDE3A0}" type="pres">
      <dgm:prSet presAssocID="{1C7506FC-FF7A-4453-BD73-4B47F0690CE3}" presName="node" presStyleLbl="node1" presStyleIdx="3" presStyleCnt="4">
        <dgm:presLayoutVars>
          <dgm:bulletEnabled val="1"/>
        </dgm:presLayoutVars>
      </dgm:prSet>
      <dgm:spPr/>
    </dgm:pt>
  </dgm:ptLst>
  <dgm:cxnLst>
    <dgm:cxn modelId="{5D3AC702-68EC-4463-ACA2-CC3E48616B12}" srcId="{1C7506FC-FF7A-4453-BD73-4B47F0690CE3}" destId="{C729EACF-CD35-41E5-827D-1AA7003CFE9D}" srcOrd="0" destOrd="0" parTransId="{F58E0C33-E524-4F77-940D-329E23F48BF3}" sibTransId="{82B2F986-4217-4133-8BCB-FF0EBCAFC2D8}"/>
    <dgm:cxn modelId="{327FCD02-5AEA-4B5C-B481-4F302A72D2AC}" type="presOf" srcId="{37571C9C-C6D7-4868-8856-2DBAAA93313E}" destId="{A3E875F1-4E95-4A04-9F2A-D559D3CD7D45}" srcOrd="0" destOrd="0" presId="urn:microsoft.com/office/officeart/2005/8/layout/default"/>
    <dgm:cxn modelId="{D3C0350B-ECF2-4454-9896-7FB768CCBC23}" srcId="{5536B8D1-CC39-454D-9A54-9491C1007DD2}" destId="{1C7506FC-FF7A-4453-BD73-4B47F0690CE3}" srcOrd="3" destOrd="0" parTransId="{465F3D47-48B7-49E7-8A28-03D6CF6BC9FB}" sibTransId="{CBDB08B8-617E-48C9-AE46-4B4621066193}"/>
    <dgm:cxn modelId="{2B5BB31C-5238-4413-A888-160F36C4F895}" srcId="{AEEE2E4D-5745-43B8-9826-CA16ECA640EA}" destId="{CD77A9DB-BDD3-4502-AB56-2CA3F5BB7238}" srcOrd="3" destOrd="0" parTransId="{C001CF8D-F5D8-4EDE-80D3-750D28E477FA}" sibTransId="{DE27166A-5B14-4AAC-A618-60C1AF1FD32E}"/>
    <dgm:cxn modelId="{890B0F1E-2C1F-4644-AA45-58D19796B7F9}" type="presOf" srcId="{CD77A9DB-BDD3-4502-AB56-2CA3F5BB7238}" destId="{FA20EADB-794D-4C2B-873B-00C2ED25FD3D}" srcOrd="0" destOrd="4" presId="urn:microsoft.com/office/officeart/2005/8/layout/default"/>
    <dgm:cxn modelId="{DB161729-EB78-4EF4-8A12-9534C3A85FCF}" type="presOf" srcId="{C729EACF-CD35-41E5-827D-1AA7003CFE9D}" destId="{1D2D9FF5-EC0B-4E29-B4B5-2A9BD2EDE3A0}" srcOrd="0" destOrd="1" presId="urn:microsoft.com/office/officeart/2005/8/layout/default"/>
    <dgm:cxn modelId="{9095D72A-E4BB-410D-B879-2E2B763B8240}" srcId="{AEEE2E4D-5745-43B8-9826-CA16ECA640EA}" destId="{56AA4C13-C988-48E6-8958-AE2F1A2D0081}" srcOrd="2" destOrd="0" parTransId="{24A12DA4-E3C1-47AC-AA9F-E7CCD0AD74AD}" sibTransId="{13727673-E648-4ACA-B309-018154EEDEA0}"/>
    <dgm:cxn modelId="{26DD1B4C-33A7-4CF9-A626-AC394606043F}" srcId="{AEEE2E4D-5745-43B8-9826-CA16ECA640EA}" destId="{570C6B35-3429-4EAF-A7BD-D31B22773AC4}" srcOrd="0" destOrd="0" parTransId="{AC7CA0AB-616F-45BA-A6B1-D0E579136DC1}" sibTransId="{70B65815-82AA-4744-BF69-3349D90E2645}"/>
    <dgm:cxn modelId="{690C0B6D-699F-4EFA-8E73-D9FB4CE12240}" type="presOf" srcId="{AA150056-8896-4464-A2B7-6DEA3BBAED2D}" destId="{3B2F0929-5160-4590-A360-82EE491DA19E}" srcOrd="0" destOrd="0" presId="urn:microsoft.com/office/officeart/2005/8/layout/default"/>
    <dgm:cxn modelId="{C164E06F-04E8-4A4E-B6B6-60EA0ADF8C87}" type="presOf" srcId="{56AA4C13-C988-48E6-8958-AE2F1A2D0081}" destId="{FA20EADB-794D-4C2B-873B-00C2ED25FD3D}" srcOrd="0" destOrd="3" presId="urn:microsoft.com/office/officeart/2005/8/layout/default"/>
    <dgm:cxn modelId="{9B6C0C77-2B4F-4D2B-AB9B-4ECF8CBE1276}" type="presOf" srcId="{B1035A0A-3D2D-4212-BE9D-4442AF20A0FB}" destId="{A3E875F1-4E95-4A04-9F2A-D559D3CD7D45}" srcOrd="0" destOrd="1" presId="urn:microsoft.com/office/officeart/2005/8/layout/default"/>
    <dgm:cxn modelId="{99CDB358-ABE8-4B87-909A-89CF74665F5A}" srcId="{AEEE2E4D-5745-43B8-9826-CA16ECA640EA}" destId="{2A1140A4-AED4-437B-969B-7A7ADC76464A}" srcOrd="1" destOrd="0" parTransId="{6C5B7642-C45C-423A-B6BA-E45CFC748196}" sibTransId="{459CBAA1-C655-4E19-B8C9-08A3C00EA6AF}"/>
    <dgm:cxn modelId="{6BDA0384-9807-4BD7-91C4-F33FEE56DCB6}" srcId="{5536B8D1-CC39-454D-9A54-9491C1007DD2}" destId="{AEEE2E4D-5745-43B8-9826-CA16ECA640EA}" srcOrd="0" destOrd="0" parTransId="{349DDD3E-CD9D-464D-B514-13355112287A}" sibTransId="{E9177B3B-7E5B-4149-A08F-D642B3F755C2}"/>
    <dgm:cxn modelId="{4EF25688-E68A-49C5-9760-A7819DE4D7E0}" type="presOf" srcId="{5536B8D1-CC39-454D-9A54-9491C1007DD2}" destId="{CE063659-78FE-4599-BA3C-76EFB375314C}" srcOrd="0" destOrd="0" presId="urn:microsoft.com/office/officeart/2005/8/layout/default"/>
    <dgm:cxn modelId="{BFC7028A-73A9-4EED-8F51-DCC31511BA7C}" type="presOf" srcId="{570C6B35-3429-4EAF-A7BD-D31B22773AC4}" destId="{FA20EADB-794D-4C2B-873B-00C2ED25FD3D}" srcOrd="0" destOrd="1" presId="urn:microsoft.com/office/officeart/2005/8/layout/default"/>
    <dgm:cxn modelId="{79F4E98E-733C-422F-989E-B8A3D1B67A3B}" type="presOf" srcId="{AEEE2E4D-5745-43B8-9826-CA16ECA640EA}" destId="{FA20EADB-794D-4C2B-873B-00C2ED25FD3D}" srcOrd="0" destOrd="0" presId="urn:microsoft.com/office/officeart/2005/8/layout/default"/>
    <dgm:cxn modelId="{4EC61894-03D8-4AEF-9E8F-C423961EA6D8}" srcId="{5536B8D1-CC39-454D-9A54-9491C1007DD2}" destId="{37571C9C-C6D7-4868-8856-2DBAAA93313E}" srcOrd="2" destOrd="0" parTransId="{F69A6A00-4F7A-47A8-80F8-C5E53D3E55A2}" sibTransId="{8F6C9B50-9DF3-40F2-9D0A-B88DDC2DB47C}"/>
    <dgm:cxn modelId="{ADCB8299-16EC-4EB3-90F5-588BD3E26C22}" type="presOf" srcId="{2B3443EB-6614-4677-B53A-0C9879C3A177}" destId="{3B2F0929-5160-4590-A360-82EE491DA19E}" srcOrd="0" destOrd="1" presId="urn:microsoft.com/office/officeart/2005/8/layout/default"/>
    <dgm:cxn modelId="{68A5759F-C2E3-4AC0-A8B5-58559CAC9B78}" type="presOf" srcId="{1C7506FC-FF7A-4453-BD73-4B47F0690CE3}" destId="{1D2D9FF5-EC0B-4E29-B4B5-2A9BD2EDE3A0}" srcOrd="0" destOrd="0" presId="urn:microsoft.com/office/officeart/2005/8/layout/default"/>
    <dgm:cxn modelId="{3A379FAD-EA45-4CB4-919B-77595C1A5FE6}" srcId="{5536B8D1-CC39-454D-9A54-9491C1007DD2}" destId="{AA150056-8896-4464-A2B7-6DEA3BBAED2D}" srcOrd="1" destOrd="0" parTransId="{B8F0041D-3283-4338-A781-89A8E74473F4}" sibTransId="{BAC3B01C-F0F1-4404-8EF5-4BD4B949B5E0}"/>
    <dgm:cxn modelId="{BD5F96C1-FFF4-4609-888A-DEB0C4C3B6E4}" srcId="{37571C9C-C6D7-4868-8856-2DBAAA93313E}" destId="{B1035A0A-3D2D-4212-BE9D-4442AF20A0FB}" srcOrd="0" destOrd="0" parTransId="{1AD8371F-625F-4E2C-8BD7-780D62914E1E}" sibTransId="{BB2A2081-459C-4676-8A69-1D1DF5904655}"/>
    <dgm:cxn modelId="{BE16FCD7-811C-4EBA-8D25-3980E0C46A32}" type="presOf" srcId="{2A1140A4-AED4-437B-969B-7A7ADC76464A}" destId="{FA20EADB-794D-4C2B-873B-00C2ED25FD3D}" srcOrd="0" destOrd="2" presId="urn:microsoft.com/office/officeart/2005/8/layout/default"/>
    <dgm:cxn modelId="{9F1A7EF9-A401-4553-9D36-54FA15207B7F}" srcId="{AA150056-8896-4464-A2B7-6DEA3BBAED2D}" destId="{2B3443EB-6614-4677-B53A-0C9879C3A177}" srcOrd="0" destOrd="0" parTransId="{9D07DDE9-3198-4A6B-937F-48181E33E6D6}" sibTransId="{611A3143-8A80-4E96-BEE8-6FD9C3C0E2F9}"/>
    <dgm:cxn modelId="{EC630DD9-0F23-427C-912F-09F74370316E}" type="presParOf" srcId="{CE063659-78FE-4599-BA3C-76EFB375314C}" destId="{FA20EADB-794D-4C2B-873B-00C2ED25FD3D}" srcOrd="0" destOrd="0" presId="urn:microsoft.com/office/officeart/2005/8/layout/default"/>
    <dgm:cxn modelId="{01D1E936-8645-49D6-9718-3FD8179FAD9C}" type="presParOf" srcId="{CE063659-78FE-4599-BA3C-76EFB375314C}" destId="{801B3FA6-3710-4C25-AF96-88A88F9AF254}" srcOrd="1" destOrd="0" presId="urn:microsoft.com/office/officeart/2005/8/layout/default"/>
    <dgm:cxn modelId="{08860AB8-C47D-45CC-B4C7-F1720560DD68}" type="presParOf" srcId="{CE063659-78FE-4599-BA3C-76EFB375314C}" destId="{3B2F0929-5160-4590-A360-82EE491DA19E}" srcOrd="2" destOrd="0" presId="urn:microsoft.com/office/officeart/2005/8/layout/default"/>
    <dgm:cxn modelId="{5A41B20A-44F2-4EC2-AEC2-C16E6CD28565}" type="presParOf" srcId="{CE063659-78FE-4599-BA3C-76EFB375314C}" destId="{3AAA6FF3-63F6-4624-9131-63AE8E56770B}" srcOrd="3" destOrd="0" presId="urn:microsoft.com/office/officeart/2005/8/layout/default"/>
    <dgm:cxn modelId="{7B5D1F68-99C8-484F-85A9-4ABCAE38785B}" type="presParOf" srcId="{CE063659-78FE-4599-BA3C-76EFB375314C}" destId="{A3E875F1-4E95-4A04-9F2A-D559D3CD7D45}" srcOrd="4" destOrd="0" presId="urn:microsoft.com/office/officeart/2005/8/layout/default"/>
    <dgm:cxn modelId="{9DF9C489-DE8B-4B07-A0E1-BB3FD863DB7C}" type="presParOf" srcId="{CE063659-78FE-4599-BA3C-76EFB375314C}" destId="{0DD122D3-608E-4A25-9822-2A5526084F20}" srcOrd="5" destOrd="0" presId="urn:microsoft.com/office/officeart/2005/8/layout/default"/>
    <dgm:cxn modelId="{3FB65F9F-1583-44F0-8AA7-7693CEA8C893}" type="presParOf" srcId="{CE063659-78FE-4599-BA3C-76EFB375314C}" destId="{1D2D9FF5-EC0B-4E29-B4B5-2A9BD2EDE3A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36B8D1-CC39-454D-9A54-9491C1007DD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E2E4D-5745-43B8-9826-CA16ECA640EA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Mental Health Challenges</a:t>
          </a:r>
        </a:p>
      </dgm:t>
    </dgm:pt>
    <dgm:pt modelId="{349DDD3E-CD9D-464D-B514-13355112287A}" type="parTrans" cxnId="{6BDA0384-9807-4BD7-91C4-F33FEE56DCB6}">
      <dgm:prSet/>
      <dgm:spPr/>
      <dgm:t>
        <a:bodyPr/>
        <a:lstStyle/>
        <a:p>
          <a:endParaRPr lang="en-US"/>
        </a:p>
      </dgm:t>
    </dgm:pt>
    <dgm:pt modelId="{E9177B3B-7E5B-4149-A08F-D642B3F755C2}" type="sibTrans" cxnId="{6BDA0384-9807-4BD7-91C4-F33FEE56DCB6}">
      <dgm:prSet/>
      <dgm:spPr/>
      <dgm:t>
        <a:bodyPr/>
        <a:lstStyle/>
        <a:p>
          <a:endParaRPr lang="en-US"/>
        </a:p>
      </dgm:t>
    </dgm:pt>
    <dgm:pt modelId="{AA150056-8896-4464-A2B7-6DEA3BBAED2D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Trauma</a:t>
          </a:r>
        </a:p>
      </dgm:t>
    </dgm:pt>
    <dgm:pt modelId="{B8F0041D-3283-4338-A781-89A8E74473F4}" type="parTrans" cxnId="{3A379FAD-EA45-4CB4-919B-77595C1A5FE6}">
      <dgm:prSet/>
      <dgm:spPr/>
      <dgm:t>
        <a:bodyPr/>
        <a:lstStyle/>
        <a:p>
          <a:endParaRPr lang="en-US"/>
        </a:p>
      </dgm:t>
    </dgm:pt>
    <dgm:pt modelId="{BAC3B01C-F0F1-4404-8EF5-4BD4B949B5E0}" type="sibTrans" cxnId="{3A379FAD-EA45-4CB4-919B-77595C1A5FE6}">
      <dgm:prSet/>
      <dgm:spPr/>
      <dgm:t>
        <a:bodyPr/>
        <a:lstStyle/>
        <a:p>
          <a:endParaRPr lang="en-US"/>
        </a:p>
      </dgm:t>
    </dgm:pt>
    <dgm:pt modelId="{37571C9C-C6D7-4868-8856-2DBAAA93313E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Physical and Mental Disabilities</a:t>
          </a:r>
        </a:p>
      </dgm:t>
    </dgm:pt>
    <dgm:pt modelId="{F69A6A00-4F7A-47A8-80F8-C5E53D3E55A2}" type="parTrans" cxnId="{4EC61894-03D8-4AEF-9E8F-C423961EA6D8}">
      <dgm:prSet/>
      <dgm:spPr/>
      <dgm:t>
        <a:bodyPr/>
        <a:lstStyle/>
        <a:p>
          <a:endParaRPr lang="en-US"/>
        </a:p>
      </dgm:t>
    </dgm:pt>
    <dgm:pt modelId="{8F6C9B50-9DF3-40F2-9D0A-B88DDC2DB47C}" type="sibTrans" cxnId="{4EC61894-03D8-4AEF-9E8F-C423961EA6D8}">
      <dgm:prSet/>
      <dgm:spPr/>
      <dgm:t>
        <a:bodyPr/>
        <a:lstStyle/>
        <a:p>
          <a:endParaRPr lang="en-US"/>
        </a:p>
      </dgm:t>
    </dgm:pt>
    <dgm:pt modelId="{1C7506FC-FF7A-4453-BD73-4B47F0690CE3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Learning Disabilities</a:t>
          </a:r>
        </a:p>
      </dgm:t>
    </dgm:pt>
    <dgm:pt modelId="{465F3D47-48B7-49E7-8A28-03D6CF6BC9FB}" type="parTrans" cxnId="{D3C0350B-ECF2-4454-9896-7FB768CCBC23}">
      <dgm:prSet/>
      <dgm:spPr/>
      <dgm:t>
        <a:bodyPr/>
        <a:lstStyle/>
        <a:p>
          <a:endParaRPr lang="en-US"/>
        </a:p>
      </dgm:t>
    </dgm:pt>
    <dgm:pt modelId="{CBDB08B8-617E-48C9-AE46-4B4621066193}" type="sibTrans" cxnId="{D3C0350B-ECF2-4454-9896-7FB768CCBC23}">
      <dgm:prSet/>
      <dgm:spPr/>
      <dgm:t>
        <a:bodyPr/>
        <a:lstStyle/>
        <a:p>
          <a:endParaRPr lang="en-US"/>
        </a:p>
      </dgm:t>
    </dgm:pt>
    <dgm:pt modelId="{58F34B18-C4B2-445C-BB82-CA344366EC27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Language Impairments</a:t>
          </a:r>
        </a:p>
      </dgm:t>
    </dgm:pt>
    <dgm:pt modelId="{F9A5CEB8-AE83-4E8D-A653-F4C3E64F6CDA}" type="parTrans" cxnId="{89816866-3CF0-4E9A-BE8F-0EC28F10C9F4}">
      <dgm:prSet/>
      <dgm:spPr/>
      <dgm:t>
        <a:bodyPr/>
        <a:lstStyle/>
        <a:p>
          <a:endParaRPr lang="en-US"/>
        </a:p>
      </dgm:t>
    </dgm:pt>
    <dgm:pt modelId="{B2916B44-D578-467B-B6A2-C6382C040C8C}" type="sibTrans" cxnId="{89816866-3CF0-4E9A-BE8F-0EC28F10C9F4}">
      <dgm:prSet/>
      <dgm:spPr/>
      <dgm:t>
        <a:bodyPr/>
        <a:lstStyle/>
        <a:p>
          <a:endParaRPr lang="en-US"/>
        </a:p>
      </dgm:t>
    </dgm:pt>
    <dgm:pt modelId="{570C6B35-3429-4EAF-A7BD-D31B22773AC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Anxiety</a:t>
          </a:r>
        </a:p>
      </dgm:t>
    </dgm:pt>
    <dgm:pt modelId="{AC7CA0AB-616F-45BA-A6B1-D0E579136DC1}" type="parTrans" cxnId="{26DD1B4C-33A7-4CF9-A626-AC394606043F}">
      <dgm:prSet/>
      <dgm:spPr/>
      <dgm:t>
        <a:bodyPr/>
        <a:lstStyle/>
        <a:p>
          <a:endParaRPr lang="en-US"/>
        </a:p>
      </dgm:t>
    </dgm:pt>
    <dgm:pt modelId="{70B65815-82AA-4744-BF69-3349D90E2645}" type="sibTrans" cxnId="{26DD1B4C-33A7-4CF9-A626-AC394606043F}">
      <dgm:prSet/>
      <dgm:spPr/>
      <dgm:t>
        <a:bodyPr/>
        <a:lstStyle/>
        <a:p>
          <a:endParaRPr lang="en-US"/>
        </a:p>
      </dgm:t>
    </dgm:pt>
    <dgm:pt modelId="{2A1140A4-AED4-437B-969B-7A7ADC76464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Depression</a:t>
          </a:r>
        </a:p>
      </dgm:t>
    </dgm:pt>
    <dgm:pt modelId="{6C5B7642-C45C-423A-B6BA-E45CFC748196}" type="parTrans" cxnId="{99CDB358-ABE8-4B87-909A-89CF74665F5A}">
      <dgm:prSet/>
      <dgm:spPr/>
      <dgm:t>
        <a:bodyPr/>
        <a:lstStyle/>
        <a:p>
          <a:endParaRPr lang="en-US"/>
        </a:p>
      </dgm:t>
    </dgm:pt>
    <dgm:pt modelId="{459CBAA1-C655-4E19-B8C9-08A3C00EA6AF}" type="sibTrans" cxnId="{99CDB358-ABE8-4B87-909A-89CF74665F5A}">
      <dgm:prSet/>
      <dgm:spPr/>
      <dgm:t>
        <a:bodyPr/>
        <a:lstStyle/>
        <a:p>
          <a:endParaRPr lang="en-US"/>
        </a:p>
      </dgm:t>
    </dgm:pt>
    <dgm:pt modelId="{56AA4C13-C988-48E6-8958-AE2F1A2D008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Attention Deficit/Hyperactivity Disorder</a:t>
          </a:r>
        </a:p>
      </dgm:t>
    </dgm:pt>
    <dgm:pt modelId="{24A12DA4-E3C1-47AC-AA9F-E7CCD0AD74AD}" type="parTrans" cxnId="{9095D72A-E4BB-410D-B879-2E2B763B8240}">
      <dgm:prSet/>
      <dgm:spPr/>
      <dgm:t>
        <a:bodyPr/>
        <a:lstStyle/>
        <a:p>
          <a:endParaRPr lang="en-US"/>
        </a:p>
      </dgm:t>
    </dgm:pt>
    <dgm:pt modelId="{13727673-E648-4ACA-B309-018154EEDEA0}" type="sibTrans" cxnId="{9095D72A-E4BB-410D-B879-2E2B763B8240}">
      <dgm:prSet/>
      <dgm:spPr/>
      <dgm:t>
        <a:bodyPr/>
        <a:lstStyle/>
        <a:p>
          <a:endParaRPr lang="en-US"/>
        </a:p>
      </dgm:t>
    </dgm:pt>
    <dgm:pt modelId="{CD77A9DB-BDD3-4502-AB56-2CA3F5BB7238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Post-Traumatic Stress Disorder</a:t>
          </a:r>
        </a:p>
      </dgm:t>
    </dgm:pt>
    <dgm:pt modelId="{C001CF8D-F5D8-4EDE-80D3-750D28E477FA}" type="parTrans" cxnId="{2B5BB31C-5238-4413-A888-160F36C4F895}">
      <dgm:prSet/>
      <dgm:spPr/>
      <dgm:t>
        <a:bodyPr/>
        <a:lstStyle/>
        <a:p>
          <a:endParaRPr lang="en-US"/>
        </a:p>
      </dgm:t>
    </dgm:pt>
    <dgm:pt modelId="{DE27166A-5B14-4AAC-A618-60C1AF1FD32E}" type="sibTrans" cxnId="{2B5BB31C-5238-4413-A888-160F36C4F895}">
      <dgm:prSet/>
      <dgm:spPr/>
      <dgm:t>
        <a:bodyPr/>
        <a:lstStyle/>
        <a:p>
          <a:endParaRPr lang="en-US"/>
        </a:p>
      </dgm:t>
    </dgm:pt>
    <dgm:pt modelId="{2B3443EB-6614-4677-B53A-0C9879C3A1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Sad, violent, or scary events , like this pandemic, that may have long term effects on a child’s behavior</a:t>
          </a:r>
        </a:p>
      </dgm:t>
    </dgm:pt>
    <dgm:pt modelId="{9D07DDE9-3198-4A6B-937F-48181E33E6D6}" type="parTrans" cxnId="{9F1A7EF9-A401-4553-9D36-54FA15207B7F}">
      <dgm:prSet/>
      <dgm:spPr/>
      <dgm:t>
        <a:bodyPr/>
        <a:lstStyle/>
        <a:p>
          <a:endParaRPr lang="en-US"/>
        </a:p>
      </dgm:t>
    </dgm:pt>
    <dgm:pt modelId="{611A3143-8A80-4E96-BEE8-6FD9C3C0E2F9}" type="sibTrans" cxnId="{9F1A7EF9-A401-4553-9D36-54FA15207B7F}">
      <dgm:prSet/>
      <dgm:spPr/>
      <dgm:t>
        <a:bodyPr/>
        <a:lstStyle/>
        <a:p>
          <a:endParaRPr lang="en-US"/>
        </a:p>
      </dgm:t>
    </dgm:pt>
    <dgm:pt modelId="{B1035A0A-3D2D-4212-BE9D-4442AF20A0F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Physical and mental challenges that may make it hard to learn or follow rules</a:t>
          </a:r>
        </a:p>
      </dgm:t>
    </dgm:pt>
    <dgm:pt modelId="{1AD8371F-625F-4E2C-8BD7-780D62914E1E}" type="parTrans" cxnId="{BD5F96C1-FFF4-4609-888A-DEB0C4C3B6E4}">
      <dgm:prSet/>
      <dgm:spPr/>
      <dgm:t>
        <a:bodyPr/>
        <a:lstStyle/>
        <a:p>
          <a:endParaRPr lang="en-US"/>
        </a:p>
      </dgm:t>
    </dgm:pt>
    <dgm:pt modelId="{BB2A2081-459C-4676-8A69-1D1DF5904655}" type="sibTrans" cxnId="{BD5F96C1-FFF4-4609-888A-DEB0C4C3B6E4}">
      <dgm:prSet/>
      <dgm:spPr/>
      <dgm:t>
        <a:bodyPr/>
        <a:lstStyle/>
        <a:p>
          <a:endParaRPr lang="en-US"/>
        </a:p>
      </dgm:t>
    </dgm:pt>
    <dgm:pt modelId="{C729EACF-CD35-41E5-827D-1AA7003CFE9D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Specific challenges that make it hard to learn at school</a:t>
          </a:r>
        </a:p>
      </dgm:t>
    </dgm:pt>
    <dgm:pt modelId="{F58E0C33-E524-4F77-940D-329E23F48BF3}" type="parTrans" cxnId="{5D3AC702-68EC-4463-ACA2-CC3E48616B12}">
      <dgm:prSet/>
      <dgm:spPr/>
      <dgm:t>
        <a:bodyPr/>
        <a:lstStyle/>
        <a:p>
          <a:endParaRPr lang="en-US"/>
        </a:p>
      </dgm:t>
    </dgm:pt>
    <dgm:pt modelId="{82B2F986-4217-4133-8BCB-FF0EBCAFC2D8}" type="sibTrans" cxnId="{5D3AC702-68EC-4463-ACA2-CC3E48616B12}">
      <dgm:prSet/>
      <dgm:spPr/>
      <dgm:t>
        <a:bodyPr/>
        <a:lstStyle/>
        <a:p>
          <a:endParaRPr lang="en-US"/>
        </a:p>
      </dgm:t>
    </dgm:pt>
    <dgm:pt modelId="{ECA44889-7005-48CD-90EC-7DE9B1CEBAE9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Trouble speaking or understanding words or speech</a:t>
          </a:r>
        </a:p>
      </dgm:t>
    </dgm:pt>
    <dgm:pt modelId="{AEE9FB01-CB38-47D4-9826-E88C1FA532C7}" type="parTrans" cxnId="{CF68F26C-71FF-40C1-9E3E-74B3E6505C8C}">
      <dgm:prSet/>
      <dgm:spPr/>
      <dgm:t>
        <a:bodyPr/>
        <a:lstStyle/>
        <a:p>
          <a:endParaRPr lang="en-US"/>
        </a:p>
      </dgm:t>
    </dgm:pt>
    <dgm:pt modelId="{5B4958BE-337F-4EED-9C7E-66050A7EFC74}" type="sibTrans" cxnId="{CF68F26C-71FF-40C1-9E3E-74B3E6505C8C}">
      <dgm:prSet/>
      <dgm:spPr/>
      <dgm:t>
        <a:bodyPr/>
        <a:lstStyle/>
        <a:p>
          <a:endParaRPr lang="en-US"/>
        </a:p>
      </dgm:t>
    </dgm:pt>
    <dgm:pt modelId="{CE063659-78FE-4599-BA3C-76EFB375314C}" type="pres">
      <dgm:prSet presAssocID="{5536B8D1-CC39-454D-9A54-9491C1007DD2}" presName="diagram" presStyleCnt="0">
        <dgm:presLayoutVars>
          <dgm:dir/>
          <dgm:resizeHandles val="exact"/>
        </dgm:presLayoutVars>
      </dgm:prSet>
      <dgm:spPr/>
    </dgm:pt>
    <dgm:pt modelId="{FA20EADB-794D-4C2B-873B-00C2ED25FD3D}" type="pres">
      <dgm:prSet presAssocID="{AEEE2E4D-5745-43B8-9826-CA16ECA640EA}" presName="node" presStyleLbl="node1" presStyleIdx="0" presStyleCnt="5">
        <dgm:presLayoutVars>
          <dgm:bulletEnabled val="1"/>
        </dgm:presLayoutVars>
      </dgm:prSet>
      <dgm:spPr/>
    </dgm:pt>
    <dgm:pt modelId="{801B3FA6-3710-4C25-AF96-88A88F9AF254}" type="pres">
      <dgm:prSet presAssocID="{E9177B3B-7E5B-4149-A08F-D642B3F755C2}" presName="sibTrans" presStyleCnt="0"/>
      <dgm:spPr/>
    </dgm:pt>
    <dgm:pt modelId="{3B2F0929-5160-4590-A360-82EE491DA19E}" type="pres">
      <dgm:prSet presAssocID="{AA150056-8896-4464-A2B7-6DEA3BBAED2D}" presName="node" presStyleLbl="node1" presStyleIdx="1" presStyleCnt="5">
        <dgm:presLayoutVars>
          <dgm:bulletEnabled val="1"/>
        </dgm:presLayoutVars>
      </dgm:prSet>
      <dgm:spPr/>
    </dgm:pt>
    <dgm:pt modelId="{3AAA6FF3-63F6-4624-9131-63AE8E56770B}" type="pres">
      <dgm:prSet presAssocID="{BAC3B01C-F0F1-4404-8EF5-4BD4B949B5E0}" presName="sibTrans" presStyleCnt="0"/>
      <dgm:spPr/>
    </dgm:pt>
    <dgm:pt modelId="{A3E875F1-4E95-4A04-9F2A-D559D3CD7D45}" type="pres">
      <dgm:prSet presAssocID="{37571C9C-C6D7-4868-8856-2DBAAA93313E}" presName="node" presStyleLbl="node1" presStyleIdx="2" presStyleCnt="5">
        <dgm:presLayoutVars>
          <dgm:bulletEnabled val="1"/>
        </dgm:presLayoutVars>
      </dgm:prSet>
      <dgm:spPr/>
    </dgm:pt>
    <dgm:pt modelId="{0DD122D3-608E-4A25-9822-2A5526084F20}" type="pres">
      <dgm:prSet presAssocID="{8F6C9B50-9DF3-40F2-9D0A-B88DDC2DB47C}" presName="sibTrans" presStyleCnt="0"/>
      <dgm:spPr/>
    </dgm:pt>
    <dgm:pt modelId="{1D2D9FF5-EC0B-4E29-B4B5-2A9BD2EDE3A0}" type="pres">
      <dgm:prSet presAssocID="{1C7506FC-FF7A-4453-BD73-4B47F0690CE3}" presName="node" presStyleLbl="node1" presStyleIdx="3" presStyleCnt="5">
        <dgm:presLayoutVars>
          <dgm:bulletEnabled val="1"/>
        </dgm:presLayoutVars>
      </dgm:prSet>
      <dgm:spPr/>
    </dgm:pt>
    <dgm:pt modelId="{8C5B2E60-85FA-4912-A269-E5FB8692AF54}" type="pres">
      <dgm:prSet presAssocID="{CBDB08B8-617E-48C9-AE46-4B4621066193}" presName="sibTrans" presStyleCnt="0"/>
      <dgm:spPr/>
    </dgm:pt>
    <dgm:pt modelId="{CC8DBF78-04DD-40B0-95F6-805BB4FC39FD}" type="pres">
      <dgm:prSet presAssocID="{58F34B18-C4B2-445C-BB82-CA344366EC27}" presName="node" presStyleLbl="node1" presStyleIdx="4" presStyleCnt="5">
        <dgm:presLayoutVars>
          <dgm:bulletEnabled val="1"/>
        </dgm:presLayoutVars>
      </dgm:prSet>
      <dgm:spPr/>
    </dgm:pt>
  </dgm:ptLst>
  <dgm:cxnLst>
    <dgm:cxn modelId="{5D3AC702-68EC-4463-ACA2-CC3E48616B12}" srcId="{1C7506FC-FF7A-4453-BD73-4B47F0690CE3}" destId="{C729EACF-CD35-41E5-827D-1AA7003CFE9D}" srcOrd="0" destOrd="0" parTransId="{F58E0C33-E524-4F77-940D-329E23F48BF3}" sibTransId="{82B2F986-4217-4133-8BCB-FF0EBCAFC2D8}"/>
    <dgm:cxn modelId="{327FCD02-5AEA-4B5C-B481-4F302A72D2AC}" type="presOf" srcId="{37571C9C-C6D7-4868-8856-2DBAAA93313E}" destId="{A3E875F1-4E95-4A04-9F2A-D559D3CD7D45}" srcOrd="0" destOrd="0" presId="urn:microsoft.com/office/officeart/2005/8/layout/default"/>
    <dgm:cxn modelId="{D3C0350B-ECF2-4454-9896-7FB768CCBC23}" srcId="{5536B8D1-CC39-454D-9A54-9491C1007DD2}" destId="{1C7506FC-FF7A-4453-BD73-4B47F0690CE3}" srcOrd="3" destOrd="0" parTransId="{465F3D47-48B7-49E7-8A28-03D6CF6BC9FB}" sibTransId="{CBDB08B8-617E-48C9-AE46-4B4621066193}"/>
    <dgm:cxn modelId="{2B5BB31C-5238-4413-A888-160F36C4F895}" srcId="{AEEE2E4D-5745-43B8-9826-CA16ECA640EA}" destId="{CD77A9DB-BDD3-4502-AB56-2CA3F5BB7238}" srcOrd="3" destOrd="0" parTransId="{C001CF8D-F5D8-4EDE-80D3-750D28E477FA}" sibTransId="{DE27166A-5B14-4AAC-A618-60C1AF1FD32E}"/>
    <dgm:cxn modelId="{890B0F1E-2C1F-4644-AA45-58D19796B7F9}" type="presOf" srcId="{CD77A9DB-BDD3-4502-AB56-2CA3F5BB7238}" destId="{FA20EADB-794D-4C2B-873B-00C2ED25FD3D}" srcOrd="0" destOrd="4" presId="urn:microsoft.com/office/officeart/2005/8/layout/default"/>
    <dgm:cxn modelId="{DB161729-EB78-4EF4-8A12-9534C3A85FCF}" type="presOf" srcId="{C729EACF-CD35-41E5-827D-1AA7003CFE9D}" destId="{1D2D9FF5-EC0B-4E29-B4B5-2A9BD2EDE3A0}" srcOrd="0" destOrd="1" presId="urn:microsoft.com/office/officeart/2005/8/layout/default"/>
    <dgm:cxn modelId="{9095D72A-E4BB-410D-B879-2E2B763B8240}" srcId="{AEEE2E4D-5745-43B8-9826-CA16ECA640EA}" destId="{56AA4C13-C988-48E6-8958-AE2F1A2D0081}" srcOrd="2" destOrd="0" parTransId="{24A12DA4-E3C1-47AC-AA9F-E7CCD0AD74AD}" sibTransId="{13727673-E648-4ACA-B309-018154EEDEA0}"/>
    <dgm:cxn modelId="{89816866-3CF0-4E9A-BE8F-0EC28F10C9F4}" srcId="{5536B8D1-CC39-454D-9A54-9491C1007DD2}" destId="{58F34B18-C4B2-445C-BB82-CA344366EC27}" srcOrd="4" destOrd="0" parTransId="{F9A5CEB8-AE83-4E8D-A653-F4C3E64F6CDA}" sibTransId="{B2916B44-D578-467B-B6A2-C6382C040C8C}"/>
    <dgm:cxn modelId="{26DD1B4C-33A7-4CF9-A626-AC394606043F}" srcId="{AEEE2E4D-5745-43B8-9826-CA16ECA640EA}" destId="{570C6B35-3429-4EAF-A7BD-D31B22773AC4}" srcOrd="0" destOrd="0" parTransId="{AC7CA0AB-616F-45BA-A6B1-D0E579136DC1}" sibTransId="{70B65815-82AA-4744-BF69-3349D90E2645}"/>
    <dgm:cxn modelId="{CF68F26C-71FF-40C1-9E3E-74B3E6505C8C}" srcId="{58F34B18-C4B2-445C-BB82-CA344366EC27}" destId="{ECA44889-7005-48CD-90EC-7DE9B1CEBAE9}" srcOrd="0" destOrd="0" parTransId="{AEE9FB01-CB38-47D4-9826-E88C1FA532C7}" sibTransId="{5B4958BE-337F-4EED-9C7E-66050A7EFC74}"/>
    <dgm:cxn modelId="{690C0B6D-699F-4EFA-8E73-D9FB4CE12240}" type="presOf" srcId="{AA150056-8896-4464-A2B7-6DEA3BBAED2D}" destId="{3B2F0929-5160-4590-A360-82EE491DA19E}" srcOrd="0" destOrd="0" presId="urn:microsoft.com/office/officeart/2005/8/layout/default"/>
    <dgm:cxn modelId="{C164E06F-04E8-4A4E-B6B6-60EA0ADF8C87}" type="presOf" srcId="{56AA4C13-C988-48E6-8958-AE2F1A2D0081}" destId="{FA20EADB-794D-4C2B-873B-00C2ED25FD3D}" srcOrd="0" destOrd="3" presId="urn:microsoft.com/office/officeart/2005/8/layout/default"/>
    <dgm:cxn modelId="{9B6C0C77-2B4F-4D2B-AB9B-4ECF8CBE1276}" type="presOf" srcId="{B1035A0A-3D2D-4212-BE9D-4442AF20A0FB}" destId="{A3E875F1-4E95-4A04-9F2A-D559D3CD7D45}" srcOrd="0" destOrd="1" presId="urn:microsoft.com/office/officeart/2005/8/layout/default"/>
    <dgm:cxn modelId="{99CDB358-ABE8-4B87-909A-89CF74665F5A}" srcId="{AEEE2E4D-5745-43B8-9826-CA16ECA640EA}" destId="{2A1140A4-AED4-437B-969B-7A7ADC76464A}" srcOrd="1" destOrd="0" parTransId="{6C5B7642-C45C-423A-B6BA-E45CFC748196}" sibTransId="{459CBAA1-C655-4E19-B8C9-08A3C00EA6AF}"/>
    <dgm:cxn modelId="{6BDA0384-9807-4BD7-91C4-F33FEE56DCB6}" srcId="{5536B8D1-CC39-454D-9A54-9491C1007DD2}" destId="{AEEE2E4D-5745-43B8-9826-CA16ECA640EA}" srcOrd="0" destOrd="0" parTransId="{349DDD3E-CD9D-464D-B514-13355112287A}" sibTransId="{E9177B3B-7E5B-4149-A08F-D642B3F755C2}"/>
    <dgm:cxn modelId="{4EF25688-E68A-49C5-9760-A7819DE4D7E0}" type="presOf" srcId="{5536B8D1-CC39-454D-9A54-9491C1007DD2}" destId="{CE063659-78FE-4599-BA3C-76EFB375314C}" srcOrd="0" destOrd="0" presId="urn:microsoft.com/office/officeart/2005/8/layout/default"/>
    <dgm:cxn modelId="{BFC7028A-73A9-4EED-8F51-DCC31511BA7C}" type="presOf" srcId="{570C6B35-3429-4EAF-A7BD-D31B22773AC4}" destId="{FA20EADB-794D-4C2B-873B-00C2ED25FD3D}" srcOrd="0" destOrd="1" presId="urn:microsoft.com/office/officeart/2005/8/layout/default"/>
    <dgm:cxn modelId="{79F4E98E-733C-422F-989E-B8A3D1B67A3B}" type="presOf" srcId="{AEEE2E4D-5745-43B8-9826-CA16ECA640EA}" destId="{FA20EADB-794D-4C2B-873B-00C2ED25FD3D}" srcOrd="0" destOrd="0" presId="urn:microsoft.com/office/officeart/2005/8/layout/default"/>
    <dgm:cxn modelId="{4EC61894-03D8-4AEF-9E8F-C423961EA6D8}" srcId="{5536B8D1-CC39-454D-9A54-9491C1007DD2}" destId="{37571C9C-C6D7-4868-8856-2DBAAA93313E}" srcOrd="2" destOrd="0" parTransId="{F69A6A00-4F7A-47A8-80F8-C5E53D3E55A2}" sibTransId="{8F6C9B50-9DF3-40F2-9D0A-B88DDC2DB47C}"/>
    <dgm:cxn modelId="{ADCB8299-16EC-4EB3-90F5-588BD3E26C22}" type="presOf" srcId="{2B3443EB-6614-4677-B53A-0C9879C3A177}" destId="{3B2F0929-5160-4590-A360-82EE491DA19E}" srcOrd="0" destOrd="1" presId="urn:microsoft.com/office/officeart/2005/8/layout/default"/>
    <dgm:cxn modelId="{68A5759F-C2E3-4AC0-A8B5-58559CAC9B78}" type="presOf" srcId="{1C7506FC-FF7A-4453-BD73-4B47F0690CE3}" destId="{1D2D9FF5-EC0B-4E29-B4B5-2A9BD2EDE3A0}" srcOrd="0" destOrd="0" presId="urn:microsoft.com/office/officeart/2005/8/layout/default"/>
    <dgm:cxn modelId="{C87324A5-7320-4994-804A-53D577A9354F}" type="presOf" srcId="{58F34B18-C4B2-445C-BB82-CA344366EC27}" destId="{CC8DBF78-04DD-40B0-95F6-805BB4FC39FD}" srcOrd="0" destOrd="0" presId="urn:microsoft.com/office/officeart/2005/8/layout/default"/>
    <dgm:cxn modelId="{3A379FAD-EA45-4CB4-919B-77595C1A5FE6}" srcId="{5536B8D1-CC39-454D-9A54-9491C1007DD2}" destId="{AA150056-8896-4464-A2B7-6DEA3BBAED2D}" srcOrd="1" destOrd="0" parTransId="{B8F0041D-3283-4338-A781-89A8E74473F4}" sibTransId="{BAC3B01C-F0F1-4404-8EF5-4BD4B949B5E0}"/>
    <dgm:cxn modelId="{BD5F96C1-FFF4-4609-888A-DEB0C4C3B6E4}" srcId="{37571C9C-C6D7-4868-8856-2DBAAA93313E}" destId="{B1035A0A-3D2D-4212-BE9D-4442AF20A0FB}" srcOrd="0" destOrd="0" parTransId="{1AD8371F-625F-4E2C-8BD7-780D62914E1E}" sibTransId="{BB2A2081-459C-4676-8A69-1D1DF5904655}"/>
    <dgm:cxn modelId="{BE16FCD7-811C-4EBA-8D25-3980E0C46A32}" type="presOf" srcId="{2A1140A4-AED4-437B-969B-7A7ADC76464A}" destId="{FA20EADB-794D-4C2B-873B-00C2ED25FD3D}" srcOrd="0" destOrd="2" presId="urn:microsoft.com/office/officeart/2005/8/layout/default"/>
    <dgm:cxn modelId="{A12CE5D9-ED4E-4AED-972A-1E9411361CDA}" type="presOf" srcId="{ECA44889-7005-48CD-90EC-7DE9B1CEBAE9}" destId="{CC8DBF78-04DD-40B0-95F6-805BB4FC39FD}" srcOrd="0" destOrd="1" presId="urn:microsoft.com/office/officeart/2005/8/layout/default"/>
    <dgm:cxn modelId="{9F1A7EF9-A401-4553-9D36-54FA15207B7F}" srcId="{AA150056-8896-4464-A2B7-6DEA3BBAED2D}" destId="{2B3443EB-6614-4677-B53A-0C9879C3A177}" srcOrd="0" destOrd="0" parTransId="{9D07DDE9-3198-4A6B-937F-48181E33E6D6}" sibTransId="{611A3143-8A80-4E96-BEE8-6FD9C3C0E2F9}"/>
    <dgm:cxn modelId="{EC630DD9-0F23-427C-912F-09F74370316E}" type="presParOf" srcId="{CE063659-78FE-4599-BA3C-76EFB375314C}" destId="{FA20EADB-794D-4C2B-873B-00C2ED25FD3D}" srcOrd="0" destOrd="0" presId="urn:microsoft.com/office/officeart/2005/8/layout/default"/>
    <dgm:cxn modelId="{01D1E936-8645-49D6-9718-3FD8179FAD9C}" type="presParOf" srcId="{CE063659-78FE-4599-BA3C-76EFB375314C}" destId="{801B3FA6-3710-4C25-AF96-88A88F9AF254}" srcOrd="1" destOrd="0" presId="urn:microsoft.com/office/officeart/2005/8/layout/default"/>
    <dgm:cxn modelId="{08860AB8-C47D-45CC-B4C7-F1720560DD68}" type="presParOf" srcId="{CE063659-78FE-4599-BA3C-76EFB375314C}" destId="{3B2F0929-5160-4590-A360-82EE491DA19E}" srcOrd="2" destOrd="0" presId="urn:microsoft.com/office/officeart/2005/8/layout/default"/>
    <dgm:cxn modelId="{5A41B20A-44F2-4EC2-AEC2-C16E6CD28565}" type="presParOf" srcId="{CE063659-78FE-4599-BA3C-76EFB375314C}" destId="{3AAA6FF3-63F6-4624-9131-63AE8E56770B}" srcOrd="3" destOrd="0" presId="urn:microsoft.com/office/officeart/2005/8/layout/default"/>
    <dgm:cxn modelId="{7B5D1F68-99C8-484F-85A9-4ABCAE38785B}" type="presParOf" srcId="{CE063659-78FE-4599-BA3C-76EFB375314C}" destId="{A3E875F1-4E95-4A04-9F2A-D559D3CD7D45}" srcOrd="4" destOrd="0" presId="urn:microsoft.com/office/officeart/2005/8/layout/default"/>
    <dgm:cxn modelId="{9DF9C489-DE8B-4B07-A0E1-BB3FD863DB7C}" type="presParOf" srcId="{CE063659-78FE-4599-BA3C-76EFB375314C}" destId="{0DD122D3-608E-4A25-9822-2A5526084F20}" srcOrd="5" destOrd="0" presId="urn:microsoft.com/office/officeart/2005/8/layout/default"/>
    <dgm:cxn modelId="{3FB65F9F-1583-44F0-8AA7-7693CEA8C893}" type="presParOf" srcId="{CE063659-78FE-4599-BA3C-76EFB375314C}" destId="{1D2D9FF5-EC0B-4E29-B4B5-2A9BD2EDE3A0}" srcOrd="6" destOrd="0" presId="urn:microsoft.com/office/officeart/2005/8/layout/default"/>
    <dgm:cxn modelId="{4A8FDB65-22F9-4D05-BF8C-FF4DC6185274}" type="presParOf" srcId="{CE063659-78FE-4599-BA3C-76EFB375314C}" destId="{8C5B2E60-85FA-4912-A269-E5FB8692AF54}" srcOrd="7" destOrd="0" presId="urn:microsoft.com/office/officeart/2005/8/layout/default"/>
    <dgm:cxn modelId="{AEAC9A92-48F5-46F5-940D-5F821E7C429A}" type="presParOf" srcId="{CE063659-78FE-4599-BA3C-76EFB375314C}" destId="{CC8DBF78-04DD-40B0-95F6-805BB4FC39F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5ACE3F-41E6-4DD9-A6F6-7123B93A692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4682EA-6A1F-46E8-AB01-0B73BE08D3F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Student Support Team</a:t>
          </a:r>
        </a:p>
      </dgm:t>
    </dgm:pt>
    <dgm:pt modelId="{9FFFEC8D-243F-4249-8476-84CEE7D71910}" type="parTrans" cxnId="{5B926179-F75B-4624-893E-17A49DBF6E24}">
      <dgm:prSet/>
      <dgm:spPr/>
      <dgm:t>
        <a:bodyPr/>
        <a:lstStyle/>
        <a:p>
          <a:endParaRPr lang="en-US"/>
        </a:p>
      </dgm:t>
    </dgm:pt>
    <dgm:pt modelId="{5986EF40-81C6-48AE-8D78-16DE4694BE2F}" type="sibTrans" cxnId="{5B926179-F75B-4624-893E-17A49DBF6E24}">
      <dgm:prSet/>
      <dgm:spPr/>
      <dgm:t>
        <a:bodyPr/>
        <a:lstStyle/>
        <a:p>
          <a:endParaRPr lang="en-US"/>
        </a:p>
      </dgm:t>
    </dgm:pt>
    <dgm:pt modelId="{A7AD8AE9-E74C-4B97-8E94-2CCA498FBD8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Functional Behavior Assessment and Behavior Intervention Plan</a:t>
          </a:r>
        </a:p>
      </dgm:t>
    </dgm:pt>
    <dgm:pt modelId="{7704A375-F2EE-4EC0-9E0A-8F47D74005C1}" type="parTrans" cxnId="{F41DA898-6D8A-46E3-B6D0-ED65C29F73A9}">
      <dgm:prSet/>
      <dgm:spPr/>
      <dgm:t>
        <a:bodyPr/>
        <a:lstStyle/>
        <a:p>
          <a:endParaRPr lang="en-US"/>
        </a:p>
      </dgm:t>
    </dgm:pt>
    <dgm:pt modelId="{08B33EF5-ED12-483E-B904-8D4CA7B611DE}" type="sibTrans" cxnId="{F41DA898-6D8A-46E3-B6D0-ED65C29F73A9}">
      <dgm:prSet/>
      <dgm:spPr/>
      <dgm:t>
        <a:bodyPr/>
        <a:lstStyle/>
        <a:p>
          <a:endParaRPr lang="en-US"/>
        </a:p>
      </dgm:t>
    </dgm:pt>
    <dgm:pt modelId="{8F261F15-FE92-47ED-9AC5-E79E0541F23B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Section 504 Plans</a:t>
          </a:r>
        </a:p>
      </dgm:t>
    </dgm:pt>
    <dgm:pt modelId="{323448CC-3FE2-40DB-8379-B8653C11C57F}" type="parTrans" cxnId="{3602436A-D4FD-474B-B776-A694150D4760}">
      <dgm:prSet/>
      <dgm:spPr/>
      <dgm:t>
        <a:bodyPr/>
        <a:lstStyle/>
        <a:p>
          <a:endParaRPr lang="en-US"/>
        </a:p>
      </dgm:t>
    </dgm:pt>
    <dgm:pt modelId="{8F04A80D-D8ED-41D7-97E0-1ECEF10E80C3}" type="sibTrans" cxnId="{3602436A-D4FD-474B-B776-A694150D4760}">
      <dgm:prSet/>
      <dgm:spPr/>
      <dgm:t>
        <a:bodyPr/>
        <a:lstStyle/>
        <a:p>
          <a:endParaRPr lang="en-US"/>
        </a:p>
      </dgm:t>
    </dgm:pt>
    <dgm:pt modelId="{EFB7308B-5740-4A7F-BF52-9F45D6591A5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Special Education and IEPs </a:t>
          </a:r>
        </a:p>
      </dgm:t>
    </dgm:pt>
    <dgm:pt modelId="{D48B11BC-C4AA-47C4-856F-ED67CF1C83A6}" type="parTrans" cxnId="{A24135E6-D3F6-45AA-ABBF-6163DDA797DB}">
      <dgm:prSet/>
      <dgm:spPr/>
      <dgm:t>
        <a:bodyPr/>
        <a:lstStyle/>
        <a:p>
          <a:endParaRPr lang="en-US"/>
        </a:p>
      </dgm:t>
    </dgm:pt>
    <dgm:pt modelId="{0588AF36-244D-4012-83E1-35804054BBC5}" type="sibTrans" cxnId="{A24135E6-D3F6-45AA-ABBF-6163DDA797DB}">
      <dgm:prSet/>
      <dgm:spPr/>
      <dgm:t>
        <a:bodyPr/>
        <a:lstStyle/>
        <a:p>
          <a:endParaRPr lang="en-US"/>
        </a:p>
      </dgm:t>
    </dgm:pt>
    <dgm:pt modelId="{B28F8B6E-D0F1-4702-9290-47260142B66A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Behavioral Health Services in School</a:t>
          </a:r>
        </a:p>
      </dgm:t>
    </dgm:pt>
    <dgm:pt modelId="{F1828E07-757E-466D-A49A-17EC29D63C22}" type="parTrans" cxnId="{E61E1EBA-C3F0-4D3F-9BDA-CB38ECDA6A64}">
      <dgm:prSet/>
      <dgm:spPr/>
      <dgm:t>
        <a:bodyPr/>
        <a:lstStyle/>
        <a:p>
          <a:endParaRPr lang="en-US"/>
        </a:p>
      </dgm:t>
    </dgm:pt>
    <dgm:pt modelId="{49BAA489-9D05-4D78-A792-7DA782C9C4EC}" type="sibTrans" cxnId="{E61E1EBA-C3F0-4D3F-9BDA-CB38ECDA6A64}">
      <dgm:prSet/>
      <dgm:spPr/>
      <dgm:t>
        <a:bodyPr/>
        <a:lstStyle/>
        <a:p>
          <a:endParaRPr lang="en-US"/>
        </a:p>
      </dgm:t>
    </dgm:pt>
    <dgm:pt modelId="{E0262A02-1F94-4112-97B2-0BD94790CE9A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Multi-Tiered System of Supports</a:t>
          </a:r>
        </a:p>
      </dgm:t>
    </dgm:pt>
    <dgm:pt modelId="{CE3C57C7-0993-4DBE-9AEC-1280126106AD}" type="parTrans" cxnId="{9B32B898-FD8F-41DB-A096-FD4FD2F28131}">
      <dgm:prSet/>
      <dgm:spPr/>
      <dgm:t>
        <a:bodyPr/>
        <a:lstStyle/>
        <a:p>
          <a:endParaRPr lang="en-US"/>
        </a:p>
      </dgm:t>
    </dgm:pt>
    <dgm:pt modelId="{5964438C-3142-4255-B21E-55D176D65A53}" type="sibTrans" cxnId="{9B32B898-FD8F-41DB-A096-FD4FD2F28131}">
      <dgm:prSet/>
      <dgm:spPr/>
      <dgm:t>
        <a:bodyPr/>
        <a:lstStyle/>
        <a:p>
          <a:endParaRPr lang="en-US"/>
        </a:p>
      </dgm:t>
    </dgm:pt>
    <dgm:pt modelId="{CD847ACB-25E9-4870-AD96-B07475096A51}" type="pres">
      <dgm:prSet presAssocID="{855ACE3F-41E6-4DD9-A6F6-7123B93A6929}" presName="diagram" presStyleCnt="0">
        <dgm:presLayoutVars>
          <dgm:dir/>
          <dgm:resizeHandles val="exact"/>
        </dgm:presLayoutVars>
      </dgm:prSet>
      <dgm:spPr/>
    </dgm:pt>
    <dgm:pt modelId="{315F7740-4388-4124-AD73-99A7FFF654AA}" type="pres">
      <dgm:prSet presAssocID="{9D4682EA-6A1F-46E8-AB01-0B73BE08D3F5}" presName="node" presStyleLbl="node1" presStyleIdx="0" presStyleCnt="6">
        <dgm:presLayoutVars>
          <dgm:bulletEnabled val="1"/>
        </dgm:presLayoutVars>
      </dgm:prSet>
      <dgm:spPr/>
    </dgm:pt>
    <dgm:pt modelId="{8BF0E14B-FD44-43B1-B304-2497420232B9}" type="pres">
      <dgm:prSet presAssocID="{5986EF40-81C6-48AE-8D78-16DE4694BE2F}" presName="sibTrans" presStyleCnt="0"/>
      <dgm:spPr/>
    </dgm:pt>
    <dgm:pt modelId="{9C7F0E38-01D8-4F43-9D57-4170203D5549}" type="pres">
      <dgm:prSet presAssocID="{A7AD8AE9-E74C-4B97-8E94-2CCA498FBD88}" presName="node" presStyleLbl="node1" presStyleIdx="1" presStyleCnt="6">
        <dgm:presLayoutVars>
          <dgm:bulletEnabled val="1"/>
        </dgm:presLayoutVars>
      </dgm:prSet>
      <dgm:spPr/>
    </dgm:pt>
    <dgm:pt modelId="{1DD6073E-6E62-4FFF-A940-462160C0211F}" type="pres">
      <dgm:prSet presAssocID="{08B33EF5-ED12-483E-B904-8D4CA7B611DE}" presName="sibTrans" presStyleCnt="0"/>
      <dgm:spPr/>
    </dgm:pt>
    <dgm:pt modelId="{E9F6655D-3C79-4FB7-B969-6AAA195A8ACC}" type="pres">
      <dgm:prSet presAssocID="{8F261F15-FE92-47ED-9AC5-E79E0541F23B}" presName="node" presStyleLbl="node1" presStyleIdx="2" presStyleCnt="6">
        <dgm:presLayoutVars>
          <dgm:bulletEnabled val="1"/>
        </dgm:presLayoutVars>
      </dgm:prSet>
      <dgm:spPr/>
    </dgm:pt>
    <dgm:pt modelId="{5E77F122-7E50-47F8-B132-883A160ED3B6}" type="pres">
      <dgm:prSet presAssocID="{8F04A80D-D8ED-41D7-97E0-1ECEF10E80C3}" presName="sibTrans" presStyleCnt="0"/>
      <dgm:spPr/>
    </dgm:pt>
    <dgm:pt modelId="{01AA3A07-302D-4F39-BD52-902CEF0BA459}" type="pres">
      <dgm:prSet presAssocID="{EFB7308B-5740-4A7F-BF52-9F45D6591A58}" presName="node" presStyleLbl="node1" presStyleIdx="3" presStyleCnt="6">
        <dgm:presLayoutVars>
          <dgm:bulletEnabled val="1"/>
        </dgm:presLayoutVars>
      </dgm:prSet>
      <dgm:spPr/>
    </dgm:pt>
    <dgm:pt modelId="{C585CE15-ECF8-45E5-A34C-1902E260B813}" type="pres">
      <dgm:prSet presAssocID="{0588AF36-244D-4012-83E1-35804054BBC5}" presName="sibTrans" presStyleCnt="0"/>
      <dgm:spPr/>
    </dgm:pt>
    <dgm:pt modelId="{B1422B90-D998-4A2A-9C9D-3B254BB94BFE}" type="pres">
      <dgm:prSet presAssocID="{B28F8B6E-D0F1-4702-9290-47260142B66A}" presName="node" presStyleLbl="node1" presStyleIdx="4" presStyleCnt="6">
        <dgm:presLayoutVars>
          <dgm:bulletEnabled val="1"/>
        </dgm:presLayoutVars>
      </dgm:prSet>
      <dgm:spPr/>
    </dgm:pt>
    <dgm:pt modelId="{C839DD25-2F7F-4694-BB35-80CF7839303A}" type="pres">
      <dgm:prSet presAssocID="{49BAA489-9D05-4D78-A792-7DA782C9C4EC}" presName="sibTrans" presStyleCnt="0"/>
      <dgm:spPr/>
    </dgm:pt>
    <dgm:pt modelId="{94E92A85-A85B-409C-8D98-752793305876}" type="pres">
      <dgm:prSet presAssocID="{E0262A02-1F94-4112-97B2-0BD94790CE9A}" presName="node" presStyleLbl="node1" presStyleIdx="5" presStyleCnt="6">
        <dgm:presLayoutVars>
          <dgm:bulletEnabled val="1"/>
        </dgm:presLayoutVars>
      </dgm:prSet>
      <dgm:spPr/>
    </dgm:pt>
  </dgm:ptLst>
  <dgm:cxnLst>
    <dgm:cxn modelId="{00108F18-E99E-437A-96D9-F45F11EF1012}" type="presOf" srcId="{E0262A02-1F94-4112-97B2-0BD94790CE9A}" destId="{94E92A85-A85B-409C-8D98-752793305876}" srcOrd="0" destOrd="0" presId="urn:microsoft.com/office/officeart/2005/8/layout/default"/>
    <dgm:cxn modelId="{BA1B052B-392F-4AAA-B847-25A86B9BC450}" type="presOf" srcId="{A7AD8AE9-E74C-4B97-8E94-2CCA498FBD88}" destId="{9C7F0E38-01D8-4F43-9D57-4170203D5549}" srcOrd="0" destOrd="0" presId="urn:microsoft.com/office/officeart/2005/8/layout/default"/>
    <dgm:cxn modelId="{3602436A-D4FD-474B-B776-A694150D4760}" srcId="{855ACE3F-41E6-4DD9-A6F6-7123B93A6929}" destId="{8F261F15-FE92-47ED-9AC5-E79E0541F23B}" srcOrd="2" destOrd="0" parTransId="{323448CC-3FE2-40DB-8379-B8653C11C57F}" sibTransId="{8F04A80D-D8ED-41D7-97E0-1ECEF10E80C3}"/>
    <dgm:cxn modelId="{FA8CD66C-1504-4F38-93CB-A29596D06E8E}" type="presOf" srcId="{EFB7308B-5740-4A7F-BF52-9F45D6591A58}" destId="{01AA3A07-302D-4F39-BD52-902CEF0BA459}" srcOrd="0" destOrd="0" presId="urn:microsoft.com/office/officeart/2005/8/layout/default"/>
    <dgm:cxn modelId="{5B926179-F75B-4624-893E-17A49DBF6E24}" srcId="{855ACE3F-41E6-4DD9-A6F6-7123B93A6929}" destId="{9D4682EA-6A1F-46E8-AB01-0B73BE08D3F5}" srcOrd="0" destOrd="0" parTransId="{9FFFEC8D-243F-4249-8476-84CEE7D71910}" sibTransId="{5986EF40-81C6-48AE-8D78-16DE4694BE2F}"/>
    <dgm:cxn modelId="{F41DA898-6D8A-46E3-B6D0-ED65C29F73A9}" srcId="{855ACE3F-41E6-4DD9-A6F6-7123B93A6929}" destId="{A7AD8AE9-E74C-4B97-8E94-2CCA498FBD88}" srcOrd="1" destOrd="0" parTransId="{7704A375-F2EE-4EC0-9E0A-8F47D74005C1}" sibTransId="{08B33EF5-ED12-483E-B904-8D4CA7B611DE}"/>
    <dgm:cxn modelId="{9B32B898-FD8F-41DB-A096-FD4FD2F28131}" srcId="{855ACE3F-41E6-4DD9-A6F6-7123B93A6929}" destId="{E0262A02-1F94-4112-97B2-0BD94790CE9A}" srcOrd="5" destOrd="0" parTransId="{CE3C57C7-0993-4DBE-9AEC-1280126106AD}" sibTransId="{5964438C-3142-4255-B21E-55D176D65A53}"/>
    <dgm:cxn modelId="{A615E7A2-492B-4DA3-B331-BBF6C7BD5202}" type="presOf" srcId="{B28F8B6E-D0F1-4702-9290-47260142B66A}" destId="{B1422B90-D998-4A2A-9C9D-3B254BB94BFE}" srcOrd="0" destOrd="0" presId="urn:microsoft.com/office/officeart/2005/8/layout/default"/>
    <dgm:cxn modelId="{E61E1EBA-C3F0-4D3F-9BDA-CB38ECDA6A64}" srcId="{855ACE3F-41E6-4DD9-A6F6-7123B93A6929}" destId="{B28F8B6E-D0F1-4702-9290-47260142B66A}" srcOrd="4" destOrd="0" parTransId="{F1828E07-757E-466D-A49A-17EC29D63C22}" sibTransId="{49BAA489-9D05-4D78-A792-7DA782C9C4EC}"/>
    <dgm:cxn modelId="{5DC2B4C0-F28E-4EE7-8086-B71B10CF0117}" type="presOf" srcId="{8F261F15-FE92-47ED-9AC5-E79E0541F23B}" destId="{E9F6655D-3C79-4FB7-B969-6AAA195A8ACC}" srcOrd="0" destOrd="0" presId="urn:microsoft.com/office/officeart/2005/8/layout/default"/>
    <dgm:cxn modelId="{1EEB41C5-874B-43EC-BC25-019E173CCD05}" type="presOf" srcId="{855ACE3F-41E6-4DD9-A6F6-7123B93A6929}" destId="{CD847ACB-25E9-4870-AD96-B07475096A51}" srcOrd="0" destOrd="0" presId="urn:microsoft.com/office/officeart/2005/8/layout/default"/>
    <dgm:cxn modelId="{52B203CC-09E0-488C-9393-D9D7EB269E87}" type="presOf" srcId="{9D4682EA-6A1F-46E8-AB01-0B73BE08D3F5}" destId="{315F7740-4388-4124-AD73-99A7FFF654AA}" srcOrd="0" destOrd="0" presId="urn:microsoft.com/office/officeart/2005/8/layout/default"/>
    <dgm:cxn modelId="{A24135E6-D3F6-45AA-ABBF-6163DDA797DB}" srcId="{855ACE3F-41E6-4DD9-A6F6-7123B93A6929}" destId="{EFB7308B-5740-4A7F-BF52-9F45D6591A58}" srcOrd="3" destOrd="0" parTransId="{D48B11BC-C4AA-47C4-856F-ED67CF1C83A6}" sibTransId="{0588AF36-244D-4012-83E1-35804054BBC5}"/>
    <dgm:cxn modelId="{40DB26F8-CD08-4987-BEAC-B3BF1ABE6675}" type="presParOf" srcId="{CD847ACB-25E9-4870-AD96-B07475096A51}" destId="{315F7740-4388-4124-AD73-99A7FFF654AA}" srcOrd="0" destOrd="0" presId="urn:microsoft.com/office/officeart/2005/8/layout/default"/>
    <dgm:cxn modelId="{7B14DD37-BDF2-47AA-B5C3-08BA17B0385F}" type="presParOf" srcId="{CD847ACB-25E9-4870-AD96-B07475096A51}" destId="{8BF0E14B-FD44-43B1-B304-2497420232B9}" srcOrd="1" destOrd="0" presId="urn:microsoft.com/office/officeart/2005/8/layout/default"/>
    <dgm:cxn modelId="{CE363348-A5DF-4B3F-8575-6CF45F50B0DA}" type="presParOf" srcId="{CD847ACB-25E9-4870-AD96-B07475096A51}" destId="{9C7F0E38-01D8-4F43-9D57-4170203D5549}" srcOrd="2" destOrd="0" presId="urn:microsoft.com/office/officeart/2005/8/layout/default"/>
    <dgm:cxn modelId="{31B43815-4B05-419D-8990-08E700BE6C63}" type="presParOf" srcId="{CD847ACB-25E9-4870-AD96-B07475096A51}" destId="{1DD6073E-6E62-4FFF-A940-462160C0211F}" srcOrd="3" destOrd="0" presId="urn:microsoft.com/office/officeart/2005/8/layout/default"/>
    <dgm:cxn modelId="{2D98CEF2-B8B4-47FF-B35D-B0B1856742DE}" type="presParOf" srcId="{CD847ACB-25E9-4870-AD96-B07475096A51}" destId="{E9F6655D-3C79-4FB7-B969-6AAA195A8ACC}" srcOrd="4" destOrd="0" presId="urn:microsoft.com/office/officeart/2005/8/layout/default"/>
    <dgm:cxn modelId="{9FA9C813-9551-4DAC-AD88-BB959051F015}" type="presParOf" srcId="{CD847ACB-25E9-4870-AD96-B07475096A51}" destId="{5E77F122-7E50-47F8-B132-883A160ED3B6}" srcOrd="5" destOrd="0" presId="urn:microsoft.com/office/officeart/2005/8/layout/default"/>
    <dgm:cxn modelId="{75E0B05F-E7FE-487D-80C8-C4303D4BCD1C}" type="presParOf" srcId="{CD847ACB-25E9-4870-AD96-B07475096A51}" destId="{01AA3A07-302D-4F39-BD52-902CEF0BA459}" srcOrd="6" destOrd="0" presId="urn:microsoft.com/office/officeart/2005/8/layout/default"/>
    <dgm:cxn modelId="{D226B114-B59C-4105-B72F-1452DC1A0AFD}" type="presParOf" srcId="{CD847ACB-25E9-4870-AD96-B07475096A51}" destId="{C585CE15-ECF8-45E5-A34C-1902E260B813}" srcOrd="7" destOrd="0" presId="urn:microsoft.com/office/officeart/2005/8/layout/default"/>
    <dgm:cxn modelId="{32EC51BB-BFE1-43FD-BD02-9848B4105432}" type="presParOf" srcId="{CD847ACB-25E9-4870-AD96-B07475096A51}" destId="{B1422B90-D998-4A2A-9C9D-3B254BB94BFE}" srcOrd="8" destOrd="0" presId="urn:microsoft.com/office/officeart/2005/8/layout/default"/>
    <dgm:cxn modelId="{D1A8FD14-9636-459C-A674-CC79ED57C92A}" type="presParOf" srcId="{CD847ACB-25E9-4870-AD96-B07475096A51}" destId="{C839DD25-2F7F-4694-BB35-80CF7839303A}" srcOrd="9" destOrd="0" presId="urn:microsoft.com/office/officeart/2005/8/layout/default"/>
    <dgm:cxn modelId="{AF735355-08EF-46B4-9091-573A843D4D05}" type="presParOf" srcId="{CD847ACB-25E9-4870-AD96-B07475096A51}" destId="{94E92A85-A85B-409C-8D98-75279330587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55A10B2-F9AB-49E4-8138-7A1679A8FC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21B16DD-1697-45AA-B1A1-EC107A1FF560}">
      <dgm:prSet/>
      <dgm:spPr/>
      <dgm:t>
        <a:bodyPr/>
        <a:lstStyle/>
        <a:p>
          <a:r>
            <a:rPr lang="en-US" b="1" dirty="0"/>
            <a:t>Work with your Education Support Monitor (ESM) to identify school and community services available to children who may have a behavior or learning challenge</a:t>
          </a:r>
        </a:p>
      </dgm:t>
    </dgm:pt>
    <dgm:pt modelId="{44929603-4CA4-4CB0-B767-B77D134BE76C}" type="parTrans" cxnId="{89865CFF-B505-4231-9E1E-B5D5DBCB501C}">
      <dgm:prSet/>
      <dgm:spPr/>
      <dgm:t>
        <a:bodyPr/>
        <a:lstStyle/>
        <a:p>
          <a:endParaRPr lang="en-US"/>
        </a:p>
      </dgm:t>
    </dgm:pt>
    <dgm:pt modelId="{F538EB9B-40BD-455E-9D31-FC6D1194882C}" type="sibTrans" cxnId="{89865CFF-B505-4231-9E1E-B5D5DBCB501C}">
      <dgm:prSet/>
      <dgm:spPr/>
      <dgm:t>
        <a:bodyPr/>
        <a:lstStyle/>
        <a:p>
          <a:endParaRPr lang="en-US"/>
        </a:p>
      </dgm:t>
    </dgm:pt>
    <dgm:pt modelId="{79DFADA0-A724-4CBE-AB90-4B7D8AC888A9}">
      <dgm:prSet/>
      <dgm:spPr/>
      <dgm:t>
        <a:bodyPr/>
        <a:lstStyle/>
        <a:p>
          <a:r>
            <a:rPr lang="en-US" b="1" dirty="0"/>
            <a:t>Check with your ESM to see how they can support youth facing short- or long-term exclusionary discipline </a:t>
          </a:r>
        </a:p>
      </dgm:t>
    </dgm:pt>
    <dgm:pt modelId="{6795F11C-190B-42EE-ADE0-C046F7833B1E}" type="parTrans" cxnId="{23EB61ED-86C9-4F77-A16C-835A564B4C8C}">
      <dgm:prSet/>
      <dgm:spPr/>
      <dgm:t>
        <a:bodyPr/>
        <a:lstStyle/>
        <a:p>
          <a:endParaRPr lang="en-US"/>
        </a:p>
      </dgm:t>
    </dgm:pt>
    <dgm:pt modelId="{AF504CBD-38B0-4708-986B-25EA7B2C9422}" type="sibTrans" cxnId="{23EB61ED-86C9-4F77-A16C-835A564B4C8C}">
      <dgm:prSet/>
      <dgm:spPr/>
      <dgm:t>
        <a:bodyPr/>
        <a:lstStyle/>
        <a:p>
          <a:endParaRPr lang="en-US"/>
        </a:p>
      </dgm:t>
    </dgm:pt>
    <dgm:pt modelId="{C60ECE3B-AF75-4961-8025-717F30EA9AB6}" type="pres">
      <dgm:prSet presAssocID="{755A10B2-F9AB-49E4-8138-7A1679A8FC1A}" presName="root" presStyleCnt="0">
        <dgm:presLayoutVars>
          <dgm:dir/>
          <dgm:resizeHandles val="exact"/>
        </dgm:presLayoutVars>
      </dgm:prSet>
      <dgm:spPr/>
    </dgm:pt>
    <dgm:pt modelId="{6BA89AD9-9486-48E7-841B-9BFAD4B4B623}" type="pres">
      <dgm:prSet presAssocID="{A21B16DD-1697-45AA-B1A1-EC107A1FF560}" presName="compNode" presStyleCnt="0"/>
      <dgm:spPr/>
    </dgm:pt>
    <dgm:pt modelId="{5E36BA8E-29B3-4086-B527-B99431B993FC}" type="pres">
      <dgm:prSet presAssocID="{A21B16DD-1697-45AA-B1A1-EC107A1FF560}" presName="bgRect" presStyleLbl="bgShp" presStyleIdx="0" presStyleCnt="2"/>
      <dgm:spPr/>
    </dgm:pt>
    <dgm:pt modelId="{56A2E996-C357-4D63-8B8C-055302DA27D0}" type="pres">
      <dgm:prSet presAssocID="{A21B16DD-1697-45AA-B1A1-EC107A1FF56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9CA2914-3680-41BB-B5FF-B4F3F9AEFBBE}" type="pres">
      <dgm:prSet presAssocID="{A21B16DD-1697-45AA-B1A1-EC107A1FF560}" presName="spaceRect" presStyleCnt="0"/>
      <dgm:spPr/>
    </dgm:pt>
    <dgm:pt modelId="{536BA58F-0527-4672-8233-C6FB2FB5CD45}" type="pres">
      <dgm:prSet presAssocID="{A21B16DD-1697-45AA-B1A1-EC107A1FF560}" presName="parTx" presStyleLbl="revTx" presStyleIdx="0" presStyleCnt="2">
        <dgm:presLayoutVars>
          <dgm:chMax val="0"/>
          <dgm:chPref val="0"/>
        </dgm:presLayoutVars>
      </dgm:prSet>
      <dgm:spPr/>
    </dgm:pt>
    <dgm:pt modelId="{419FB3A0-4B00-47AC-BE33-E2C839FB9AED}" type="pres">
      <dgm:prSet presAssocID="{F538EB9B-40BD-455E-9D31-FC6D1194882C}" presName="sibTrans" presStyleCnt="0"/>
      <dgm:spPr/>
    </dgm:pt>
    <dgm:pt modelId="{29A04A29-1294-4AA6-AD76-9508291A64CC}" type="pres">
      <dgm:prSet presAssocID="{79DFADA0-A724-4CBE-AB90-4B7D8AC888A9}" presName="compNode" presStyleCnt="0"/>
      <dgm:spPr/>
    </dgm:pt>
    <dgm:pt modelId="{E19DFDC0-8AC6-4428-8CFC-D0EA3D142996}" type="pres">
      <dgm:prSet presAssocID="{79DFADA0-A724-4CBE-AB90-4B7D8AC888A9}" presName="bgRect" presStyleLbl="bgShp" presStyleIdx="1" presStyleCnt="2"/>
      <dgm:spPr/>
    </dgm:pt>
    <dgm:pt modelId="{ED283B1B-FF43-4F2D-8626-05A5A2EAC229}" type="pres">
      <dgm:prSet presAssocID="{79DFADA0-A724-4CBE-AB90-4B7D8AC888A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8BC6FF9-8C51-474C-AF9C-3F81A88151DD}" type="pres">
      <dgm:prSet presAssocID="{79DFADA0-A724-4CBE-AB90-4B7D8AC888A9}" presName="spaceRect" presStyleCnt="0"/>
      <dgm:spPr/>
    </dgm:pt>
    <dgm:pt modelId="{38695F14-A0F7-48AC-B827-D7415DBC14E3}" type="pres">
      <dgm:prSet presAssocID="{79DFADA0-A724-4CBE-AB90-4B7D8AC888A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46D0F2E-3C9E-4757-8B4B-C9C0EF2AC6B2}" type="presOf" srcId="{79DFADA0-A724-4CBE-AB90-4B7D8AC888A9}" destId="{38695F14-A0F7-48AC-B827-D7415DBC14E3}" srcOrd="0" destOrd="0" presId="urn:microsoft.com/office/officeart/2018/2/layout/IconVerticalSolidList"/>
    <dgm:cxn modelId="{D490812F-A96D-4754-8D73-C86D087F4E7C}" type="presOf" srcId="{755A10B2-F9AB-49E4-8138-7A1679A8FC1A}" destId="{C60ECE3B-AF75-4961-8025-717F30EA9AB6}" srcOrd="0" destOrd="0" presId="urn:microsoft.com/office/officeart/2018/2/layout/IconVerticalSolidList"/>
    <dgm:cxn modelId="{37F28DDC-FB61-4233-9FF1-A58A38CBE3E2}" type="presOf" srcId="{A21B16DD-1697-45AA-B1A1-EC107A1FF560}" destId="{536BA58F-0527-4672-8233-C6FB2FB5CD45}" srcOrd="0" destOrd="0" presId="urn:microsoft.com/office/officeart/2018/2/layout/IconVerticalSolidList"/>
    <dgm:cxn modelId="{23EB61ED-86C9-4F77-A16C-835A564B4C8C}" srcId="{755A10B2-F9AB-49E4-8138-7A1679A8FC1A}" destId="{79DFADA0-A724-4CBE-AB90-4B7D8AC888A9}" srcOrd="1" destOrd="0" parTransId="{6795F11C-190B-42EE-ADE0-C046F7833B1E}" sibTransId="{AF504CBD-38B0-4708-986B-25EA7B2C9422}"/>
    <dgm:cxn modelId="{89865CFF-B505-4231-9E1E-B5D5DBCB501C}" srcId="{755A10B2-F9AB-49E4-8138-7A1679A8FC1A}" destId="{A21B16DD-1697-45AA-B1A1-EC107A1FF560}" srcOrd="0" destOrd="0" parTransId="{44929603-4CA4-4CB0-B767-B77D134BE76C}" sibTransId="{F538EB9B-40BD-455E-9D31-FC6D1194882C}"/>
    <dgm:cxn modelId="{45C9DC59-E9EF-4187-9CE1-08BF8CA5789F}" type="presParOf" srcId="{C60ECE3B-AF75-4961-8025-717F30EA9AB6}" destId="{6BA89AD9-9486-48E7-841B-9BFAD4B4B623}" srcOrd="0" destOrd="0" presId="urn:microsoft.com/office/officeart/2018/2/layout/IconVerticalSolidList"/>
    <dgm:cxn modelId="{A7ABBE18-0FA6-4F4E-90F9-C658026BD391}" type="presParOf" srcId="{6BA89AD9-9486-48E7-841B-9BFAD4B4B623}" destId="{5E36BA8E-29B3-4086-B527-B99431B993FC}" srcOrd="0" destOrd="0" presId="urn:microsoft.com/office/officeart/2018/2/layout/IconVerticalSolidList"/>
    <dgm:cxn modelId="{89A37A76-429D-448F-A171-8D9848BA9D8B}" type="presParOf" srcId="{6BA89AD9-9486-48E7-841B-9BFAD4B4B623}" destId="{56A2E996-C357-4D63-8B8C-055302DA27D0}" srcOrd="1" destOrd="0" presId="urn:microsoft.com/office/officeart/2018/2/layout/IconVerticalSolidList"/>
    <dgm:cxn modelId="{00A9EBF3-94B6-4AAB-9491-27F6B409CAA6}" type="presParOf" srcId="{6BA89AD9-9486-48E7-841B-9BFAD4B4B623}" destId="{99CA2914-3680-41BB-B5FF-B4F3F9AEFBBE}" srcOrd="2" destOrd="0" presId="urn:microsoft.com/office/officeart/2018/2/layout/IconVerticalSolidList"/>
    <dgm:cxn modelId="{D3EE80BD-849B-45CF-8A67-019438AD993B}" type="presParOf" srcId="{6BA89AD9-9486-48E7-841B-9BFAD4B4B623}" destId="{536BA58F-0527-4672-8233-C6FB2FB5CD45}" srcOrd="3" destOrd="0" presId="urn:microsoft.com/office/officeart/2018/2/layout/IconVerticalSolidList"/>
    <dgm:cxn modelId="{FFAD608C-69A6-4968-8FBA-70F196E7BB1C}" type="presParOf" srcId="{C60ECE3B-AF75-4961-8025-717F30EA9AB6}" destId="{419FB3A0-4B00-47AC-BE33-E2C839FB9AED}" srcOrd="1" destOrd="0" presId="urn:microsoft.com/office/officeart/2018/2/layout/IconVerticalSolidList"/>
    <dgm:cxn modelId="{3BD86D80-557C-4C40-B13D-B37A492B935D}" type="presParOf" srcId="{C60ECE3B-AF75-4961-8025-717F30EA9AB6}" destId="{29A04A29-1294-4AA6-AD76-9508291A64CC}" srcOrd="2" destOrd="0" presId="urn:microsoft.com/office/officeart/2018/2/layout/IconVerticalSolidList"/>
    <dgm:cxn modelId="{EC90E05F-AAF0-45DD-898E-8445DF5EBA0A}" type="presParOf" srcId="{29A04A29-1294-4AA6-AD76-9508291A64CC}" destId="{E19DFDC0-8AC6-4428-8CFC-D0EA3D142996}" srcOrd="0" destOrd="0" presId="urn:microsoft.com/office/officeart/2018/2/layout/IconVerticalSolidList"/>
    <dgm:cxn modelId="{31A860A5-F06B-424F-80D7-FE00A868C235}" type="presParOf" srcId="{29A04A29-1294-4AA6-AD76-9508291A64CC}" destId="{ED283B1B-FF43-4F2D-8626-05A5A2EAC229}" srcOrd="1" destOrd="0" presId="urn:microsoft.com/office/officeart/2018/2/layout/IconVerticalSolidList"/>
    <dgm:cxn modelId="{B63FD54A-8339-46F1-8E5C-2AAF6C702C76}" type="presParOf" srcId="{29A04A29-1294-4AA6-AD76-9508291A64CC}" destId="{A8BC6FF9-8C51-474C-AF9C-3F81A88151DD}" srcOrd="2" destOrd="0" presId="urn:microsoft.com/office/officeart/2018/2/layout/IconVerticalSolidList"/>
    <dgm:cxn modelId="{19E13E6D-0582-4051-A89A-813BB5E820B0}" type="presParOf" srcId="{29A04A29-1294-4AA6-AD76-9508291A64CC}" destId="{38695F14-A0F7-48AC-B827-D7415DBC14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C722B4-2C19-422F-965D-5EDC20719E7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123680A-6B40-4285-8095-447970ED54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Identification</a:t>
          </a:r>
        </a:p>
      </dgm:t>
    </dgm:pt>
    <dgm:pt modelId="{C77D9FF5-F279-48D2-91A4-DD06DB78B112}" type="parTrans" cxnId="{B912952B-1E1F-4603-9DA5-53A1BE3EA770}">
      <dgm:prSet/>
      <dgm:spPr/>
      <dgm:t>
        <a:bodyPr/>
        <a:lstStyle/>
        <a:p>
          <a:endParaRPr lang="en-US"/>
        </a:p>
      </dgm:t>
    </dgm:pt>
    <dgm:pt modelId="{0A8DE6A0-BFED-4164-925C-41F11CD3D932}" type="sibTrans" cxnId="{B912952B-1E1F-4603-9DA5-53A1BE3EA770}">
      <dgm:prSet/>
      <dgm:spPr/>
      <dgm:t>
        <a:bodyPr/>
        <a:lstStyle/>
        <a:p>
          <a:endParaRPr lang="en-US"/>
        </a:p>
      </dgm:t>
    </dgm:pt>
    <dgm:pt modelId="{4E355A82-9C5E-4723-B6A4-7046DC3123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Evaluation</a:t>
          </a:r>
        </a:p>
      </dgm:t>
    </dgm:pt>
    <dgm:pt modelId="{672E631D-023E-42E8-9684-7116905FAEC2}" type="parTrans" cxnId="{F9490351-8E3D-460C-B0CA-6C5C74666DD3}">
      <dgm:prSet/>
      <dgm:spPr/>
      <dgm:t>
        <a:bodyPr/>
        <a:lstStyle/>
        <a:p>
          <a:endParaRPr lang="en-US"/>
        </a:p>
      </dgm:t>
    </dgm:pt>
    <dgm:pt modelId="{EAA3958E-2D38-41AC-B090-67CD0B52DAF7}" type="sibTrans" cxnId="{F9490351-8E3D-460C-B0CA-6C5C74666DD3}">
      <dgm:prSet/>
      <dgm:spPr/>
      <dgm:t>
        <a:bodyPr/>
        <a:lstStyle/>
        <a:p>
          <a:endParaRPr lang="en-US"/>
        </a:p>
      </dgm:t>
    </dgm:pt>
    <dgm:pt modelId="{B195E514-BE33-4505-BE19-14CC0659BD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Eligibility</a:t>
          </a:r>
        </a:p>
      </dgm:t>
    </dgm:pt>
    <dgm:pt modelId="{C0D68C03-A095-433B-B416-0555F2F3C1CD}" type="parTrans" cxnId="{EAA76B5D-A81A-4780-AA05-4C3376DC24EA}">
      <dgm:prSet/>
      <dgm:spPr/>
      <dgm:t>
        <a:bodyPr/>
        <a:lstStyle/>
        <a:p>
          <a:endParaRPr lang="en-US"/>
        </a:p>
      </dgm:t>
    </dgm:pt>
    <dgm:pt modelId="{2EEF20F2-3A6E-48FC-B538-6348D6F1726B}" type="sibTrans" cxnId="{EAA76B5D-A81A-4780-AA05-4C3376DC24EA}">
      <dgm:prSet/>
      <dgm:spPr/>
      <dgm:t>
        <a:bodyPr/>
        <a:lstStyle/>
        <a:p>
          <a:endParaRPr lang="en-US"/>
        </a:p>
      </dgm:t>
    </dgm:pt>
    <dgm:pt modelId="{88FACFF4-6491-4414-A22B-C9264A8063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Placement</a:t>
          </a:r>
        </a:p>
      </dgm:t>
    </dgm:pt>
    <dgm:pt modelId="{7796E1AD-DB54-4278-B937-80513EC61FC3}" type="parTrans" cxnId="{6D866FBE-5FFB-4CE3-B3B6-4A85B23D1AA7}">
      <dgm:prSet/>
      <dgm:spPr/>
      <dgm:t>
        <a:bodyPr/>
        <a:lstStyle/>
        <a:p>
          <a:endParaRPr lang="en-US"/>
        </a:p>
      </dgm:t>
    </dgm:pt>
    <dgm:pt modelId="{84CF067A-16D2-4338-A40F-CF8FF064C06E}" type="sibTrans" cxnId="{6D866FBE-5FFB-4CE3-B3B6-4A85B23D1AA7}">
      <dgm:prSet/>
      <dgm:spPr/>
      <dgm:t>
        <a:bodyPr/>
        <a:lstStyle/>
        <a:p>
          <a:endParaRPr lang="en-US"/>
        </a:p>
      </dgm:t>
    </dgm:pt>
    <dgm:pt modelId="{F0683DC9-C95A-4A78-A634-A7B3E15C391B}" type="pres">
      <dgm:prSet presAssocID="{BDC722B4-2C19-422F-965D-5EDC20719E77}" presName="root" presStyleCnt="0">
        <dgm:presLayoutVars>
          <dgm:dir/>
          <dgm:resizeHandles val="exact"/>
        </dgm:presLayoutVars>
      </dgm:prSet>
      <dgm:spPr/>
    </dgm:pt>
    <dgm:pt modelId="{091C66F7-09C4-415E-9066-087205420FCE}" type="pres">
      <dgm:prSet presAssocID="{D123680A-6B40-4285-8095-447970ED544A}" presName="compNode" presStyleCnt="0"/>
      <dgm:spPr/>
    </dgm:pt>
    <dgm:pt modelId="{B2E25DD3-9441-4245-AB9C-A7C16C1A3AB5}" type="pres">
      <dgm:prSet presAssocID="{D123680A-6B40-4285-8095-447970ED544A}" presName="bgRect" presStyleLbl="bgShp" presStyleIdx="0" presStyleCnt="4"/>
      <dgm:spPr/>
    </dgm:pt>
    <dgm:pt modelId="{D46B1D57-FC42-4704-BBE8-A96939A1B4FC}" type="pres">
      <dgm:prSet presAssocID="{D123680A-6B40-4285-8095-447970ED544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56D8AE9B-CAEB-4350-88F9-7FDC62A6FD54}" type="pres">
      <dgm:prSet presAssocID="{D123680A-6B40-4285-8095-447970ED544A}" presName="spaceRect" presStyleCnt="0"/>
      <dgm:spPr/>
    </dgm:pt>
    <dgm:pt modelId="{B60CBCD9-74F2-428A-A1FD-6E6DB3FD1149}" type="pres">
      <dgm:prSet presAssocID="{D123680A-6B40-4285-8095-447970ED544A}" presName="parTx" presStyleLbl="revTx" presStyleIdx="0" presStyleCnt="4">
        <dgm:presLayoutVars>
          <dgm:chMax val="0"/>
          <dgm:chPref val="0"/>
        </dgm:presLayoutVars>
      </dgm:prSet>
      <dgm:spPr/>
    </dgm:pt>
    <dgm:pt modelId="{397365C8-EBAC-4A61-AEBA-B84070437A32}" type="pres">
      <dgm:prSet presAssocID="{0A8DE6A0-BFED-4164-925C-41F11CD3D932}" presName="sibTrans" presStyleCnt="0"/>
      <dgm:spPr/>
    </dgm:pt>
    <dgm:pt modelId="{2321DF58-F3D4-4CF1-8A78-36532D1AC4D0}" type="pres">
      <dgm:prSet presAssocID="{4E355A82-9C5E-4723-B6A4-7046DC312384}" presName="compNode" presStyleCnt="0"/>
      <dgm:spPr/>
    </dgm:pt>
    <dgm:pt modelId="{1B3456AC-E836-4440-A4D5-C9259D53798E}" type="pres">
      <dgm:prSet presAssocID="{4E355A82-9C5E-4723-B6A4-7046DC312384}" presName="bgRect" presStyleLbl="bgShp" presStyleIdx="1" presStyleCnt="4"/>
      <dgm:spPr/>
    </dgm:pt>
    <dgm:pt modelId="{2BCC2B6E-3B8A-499E-8C15-783A97C5160C}" type="pres">
      <dgm:prSet presAssocID="{4E355A82-9C5E-4723-B6A4-7046DC31238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19FF82A8-B365-46B1-A94A-2757577A05A8}" type="pres">
      <dgm:prSet presAssocID="{4E355A82-9C5E-4723-B6A4-7046DC312384}" presName="spaceRect" presStyleCnt="0"/>
      <dgm:spPr/>
    </dgm:pt>
    <dgm:pt modelId="{CEB67D23-F9CC-429A-AA56-37D2FA5FCFC3}" type="pres">
      <dgm:prSet presAssocID="{4E355A82-9C5E-4723-B6A4-7046DC312384}" presName="parTx" presStyleLbl="revTx" presStyleIdx="1" presStyleCnt="4">
        <dgm:presLayoutVars>
          <dgm:chMax val="0"/>
          <dgm:chPref val="0"/>
        </dgm:presLayoutVars>
      </dgm:prSet>
      <dgm:spPr/>
    </dgm:pt>
    <dgm:pt modelId="{425FAC3F-080C-480E-AC0B-D0DD123DBD0E}" type="pres">
      <dgm:prSet presAssocID="{EAA3958E-2D38-41AC-B090-67CD0B52DAF7}" presName="sibTrans" presStyleCnt="0"/>
      <dgm:spPr/>
    </dgm:pt>
    <dgm:pt modelId="{62B22488-B7B5-4C48-A126-E0C6A8521CF0}" type="pres">
      <dgm:prSet presAssocID="{B195E514-BE33-4505-BE19-14CC0659BD82}" presName="compNode" presStyleCnt="0"/>
      <dgm:spPr/>
    </dgm:pt>
    <dgm:pt modelId="{044CEC4E-2CFE-434F-985A-5D885B0D2814}" type="pres">
      <dgm:prSet presAssocID="{B195E514-BE33-4505-BE19-14CC0659BD82}" presName="bgRect" presStyleLbl="bgShp" presStyleIdx="2" presStyleCnt="4"/>
      <dgm:spPr/>
    </dgm:pt>
    <dgm:pt modelId="{C9D3E12F-A1C2-48B9-B09D-F6F0BF5AB143}" type="pres">
      <dgm:prSet presAssocID="{B195E514-BE33-4505-BE19-14CC0659BD8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7A01345-8C3C-4B87-A3D5-6C07567D5F7F}" type="pres">
      <dgm:prSet presAssocID="{B195E514-BE33-4505-BE19-14CC0659BD82}" presName="spaceRect" presStyleCnt="0"/>
      <dgm:spPr/>
    </dgm:pt>
    <dgm:pt modelId="{525385F6-66F1-47D0-A7E0-6BF6D20A7103}" type="pres">
      <dgm:prSet presAssocID="{B195E514-BE33-4505-BE19-14CC0659BD82}" presName="parTx" presStyleLbl="revTx" presStyleIdx="2" presStyleCnt="4">
        <dgm:presLayoutVars>
          <dgm:chMax val="0"/>
          <dgm:chPref val="0"/>
        </dgm:presLayoutVars>
      </dgm:prSet>
      <dgm:spPr/>
    </dgm:pt>
    <dgm:pt modelId="{CA162A71-DE33-4AF9-AA79-E27F9626DE58}" type="pres">
      <dgm:prSet presAssocID="{2EEF20F2-3A6E-48FC-B538-6348D6F1726B}" presName="sibTrans" presStyleCnt="0"/>
      <dgm:spPr/>
    </dgm:pt>
    <dgm:pt modelId="{4AB082DA-7168-4453-88E9-1D1A8C448FDC}" type="pres">
      <dgm:prSet presAssocID="{88FACFF4-6491-4414-A22B-C9264A8063A8}" presName="compNode" presStyleCnt="0"/>
      <dgm:spPr/>
    </dgm:pt>
    <dgm:pt modelId="{34159C13-EFFE-4B86-929D-F15553FCC6E3}" type="pres">
      <dgm:prSet presAssocID="{88FACFF4-6491-4414-A22B-C9264A8063A8}" presName="bgRect" presStyleLbl="bgShp" presStyleIdx="3" presStyleCnt="4"/>
      <dgm:spPr/>
    </dgm:pt>
    <dgm:pt modelId="{A743F9DD-4334-46A6-A949-833FAA3530CF}" type="pres">
      <dgm:prSet presAssocID="{88FACFF4-6491-4414-A22B-C9264A8063A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515194D-CD73-4061-8C46-5234FF5B05C8}" type="pres">
      <dgm:prSet presAssocID="{88FACFF4-6491-4414-A22B-C9264A8063A8}" presName="spaceRect" presStyleCnt="0"/>
      <dgm:spPr/>
    </dgm:pt>
    <dgm:pt modelId="{5CC3E83A-6514-44D9-B0F7-85DE2E8E53AD}" type="pres">
      <dgm:prSet presAssocID="{88FACFF4-6491-4414-A22B-C9264A8063A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804F504-BBCE-4F8E-8027-3210315D50FB}" type="presOf" srcId="{88FACFF4-6491-4414-A22B-C9264A8063A8}" destId="{5CC3E83A-6514-44D9-B0F7-85DE2E8E53AD}" srcOrd="0" destOrd="0" presId="urn:microsoft.com/office/officeart/2018/2/layout/IconVerticalSolidList"/>
    <dgm:cxn modelId="{61748828-950B-4A1B-8972-45AA2163E293}" type="presOf" srcId="{B195E514-BE33-4505-BE19-14CC0659BD82}" destId="{525385F6-66F1-47D0-A7E0-6BF6D20A7103}" srcOrd="0" destOrd="0" presId="urn:microsoft.com/office/officeart/2018/2/layout/IconVerticalSolidList"/>
    <dgm:cxn modelId="{B912952B-1E1F-4603-9DA5-53A1BE3EA770}" srcId="{BDC722B4-2C19-422F-965D-5EDC20719E77}" destId="{D123680A-6B40-4285-8095-447970ED544A}" srcOrd="0" destOrd="0" parTransId="{C77D9FF5-F279-48D2-91A4-DD06DB78B112}" sibTransId="{0A8DE6A0-BFED-4164-925C-41F11CD3D932}"/>
    <dgm:cxn modelId="{9D48515C-A8D2-4183-AAE9-B5430BE00D56}" type="presOf" srcId="{BDC722B4-2C19-422F-965D-5EDC20719E77}" destId="{F0683DC9-C95A-4A78-A634-A7B3E15C391B}" srcOrd="0" destOrd="0" presId="urn:microsoft.com/office/officeart/2018/2/layout/IconVerticalSolidList"/>
    <dgm:cxn modelId="{EAA76B5D-A81A-4780-AA05-4C3376DC24EA}" srcId="{BDC722B4-2C19-422F-965D-5EDC20719E77}" destId="{B195E514-BE33-4505-BE19-14CC0659BD82}" srcOrd="2" destOrd="0" parTransId="{C0D68C03-A095-433B-B416-0555F2F3C1CD}" sibTransId="{2EEF20F2-3A6E-48FC-B538-6348D6F1726B}"/>
    <dgm:cxn modelId="{F9490351-8E3D-460C-B0CA-6C5C74666DD3}" srcId="{BDC722B4-2C19-422F-965D-5EDC20719E77}" destId="{4E355A82-9C5E-4723-B6A4-7046DC312384}" srcOrd="1" destOrd="0" parTransId="{672E631D-023E-42E8-9684-7116905FAEC2}" sibTransId="{EAA3958E-2D38-41AC-B090-67CD0B52DAF7}"/>
    <dgm:cxn modelId="{EA0BE353-5588-4FDD-ADF4-9ED126D694B9}" type="presOf" srcId="{D123680A-6B40-4285-8095-447970ED544A}" destId="{B60CBCD9-74F2-428A-A1FD-6E6DB3FD1149}" srcOrd="0" destOrd="0" presId="urn:microsoft.com/office/officeart/2018/2/layout/IconVerticalSolidList"/>
    <dgm:cxn modelId="{6D866FBE-5FFB-4CE3-B3B6-4A85B23D1AA7}" srcId="{BDC722B4-2C19-422F-965D-5EDC20719E77}" destId="{88FACFF4-6491-4414-A22B-C9264A8063A8}" srcOrd="3" destOrd="0" parTransId="{7796E1AD-DB54-4278-B937-80513EC61FC3}" sibTransId="{84CF067A-16D2-4338-A40F-CF8FF064C06E}"/>
    <dgm:cxn modelId="{1014B7C9-88F1-43CC-95FA-CA0BB3D383DA}" type="presOf" srcId="{4E355A82-9C5E-4723-B6A4-7046DC312384}" destId="{CEB67D23-F9CC-429A-AA56-37D2FA5FCFC3}" srcOrd="0" destOrd="0" presId="urn:microsoft.com/office/officeart/2018/2/layout/IconVerticalSolidList"/>
    <dgm:cxn modelId="{2E822182-326D-4A9E-A9ED-4847DF861F34}" type="presParOf" srcId="{F0683DC9-C95A-4A78-A634-A7B3E15C391B}" destId="{091C66F7-09C4-415E-9066-087205420FCE}" srcOrd="0" destOrd="0" presId="urn:microsoft.com/office/officeart/2018/2/layout/IconVerticalSolidList"/>
    <dgm:cxn modelId="{9AA03EC3-96C5-48EE-BF38-21A387070EC6}" type="presParOf" srcId="{091C66F7-09C4-415E-9066-087205420FCE}" destId="{B2E25DD3-9441-4245-AB9C-A7C16C1A3AB5}" srcOrd="0" destOrd="0" presId="urn:microsoft.com/office/officeart/2018/2/layout/IconVerticalSolidList"/>
    <dgm:cxn modelId="{C15DCEBD-B4F7-4D7B-9D38-44B0AA3D7E2F}" type="presParOf" srcId="{091C66F7-09C4-415E-9066-087205420FCE}" destId="{D46B1D57-FC42-4704-BBE8-A96939A1B4FC}" srcOrd="1" destOrd="0" presId="urn:microsoft.com/office/officeart/2018/2/layout/IconVerticalSolidList"/>
    <dgm:cxn modelId="{21D24B20-9A69-432A-B85F-0D08654A0F24}" type="presParOf" srcId="{091C66F7-09C4-415E-9066-087205420FCE}" destId="{56D8AE9B-CAEB-4350-88F9-7FDC62A6FD54}" srcOrd="2" destOrd="0" presId="urn:microsoft.com/office/officeart/2018/2/layout/IconVerticalSolidList"/>
    <dgm:cxn modelId="{0595AC89-44E4-4C31-8D66-ECE531902CBD}" type="presParOf" srcId="{091C66F7-09C4-415E-9066-087205420FCE}" destId="{B60CBCD9-74F2-428A-A1FD-6E6DB3FD1149}" srcOrd="3" destOrd="0" presId="urn:microsoft.com/office/officeart/2018/2/layout/IconVerticalSolidList"/>
    <dgm:cxn modelId="{C14BD807-DDC9-40A8-A6E4-268598C958A9}" type="presParOf" srcId="{F0683DC9-C95A-4A78-A634-A7B3E15C391B}" destId="{397365C8-EBAC-4A61-AEBA-B84070437A32}" srcOrd="1" destOrd="0" presId="urn:microsoft.com/office/officeart/2018/2/layout/IconVerticalSolidList"/>
    <dgm:cxn modelId="{80FF2B6F-C1AC-4DC8-B240-5B11701EA92C}" type="presParOf" srcId="{F0683DC9-C95A-4A78-A634-A7B3E15C391B}" destId="{2321DF58-F3D4-4CF1-8A78-36532D1AC4D0}" srcOrd="2" destOrd="0" presId="urn:microsoft.com/office/officeart/2018/2/layout/IconVerticalSolidList"/>
    <dgm:cxn modelId="{71E7C2FD-EA6A-4707-9034-683DCD118703}" type="presParOf" srcId="{2321DF58-F3D4-4CF1-8A78-36532D1AC4D0}" destId="{1B3456AC-E836-4440-A4D5-C9259D53798E}" srcOrd="0" destOrd="0" presId="urn:microsoft.com/office/officeart/2018/2/layout/IconVerticalSolidList"/>
    <dgm:cxn modelId="{8FAB42A4-C4DD-41C8-9030-AA6B86547A1F}" type="presParOf" srcId="{2321DF58-F3D4-4CF1-8A78-36532D1AC4D0}" destId="{2BCC2B6E-3B8A-499E-8C15-783A97C5160C}" srcOrd="1" destOrd="0" presId="urn:microsoft.com/office/officeart/2018/2/layout/IconVerticalSolidList"/>
    <dgm:cxn modelId="{953F723D-3F91-4A4C-9F8E-9FA893A48CEE}" type="presParOf" srcId="{2321DF58-F3D4-4CF1-8A78-36532D1AC4D0}" destId="{19FF82A8-B365-46B1-A94A-2757577A05A8}" srcOrd="2" destOrd="0" presId="urn:microsoft.com/office/officeart/2018/2/layout/IconVerticalSolidList"/>
    <dgm:cxn modelId="{E6546F88-0CC4-425F-BCB7-06160B3C81B9}" type="presParOf" srcId="{2321DF58-F3D4-4CF1-8A78-36532D1AC4D0}" destId="{CEB67D23-F9CC-429A-AA56-37D2FA5FCFC3}" srcOrd="3" destOrd="0" presId="urn:microsoft.com/office/officeart/2018/2/layout/IconVerticalSolidList"/>
    <dgm:cxn modelId="{6E36FB72-DA01-480B-BDAC-C4BDB9C9F84A}" type="presParOf" srcId="{F0683DC9-C95A-4A78-A634-A7B3E15C391B}" destId="{425FAC3F-080C-480E-AC0B-D0DD123DBD0E}" srcOrd="3" destOrd="0" presId="urn:microsoft.com/office/officeart/2018/2/layout/IconVerticalSolidList"/>
    <dgm:cxn modelId="{F11A1DED-A7D4-44A3-9D7F-D230088575C9}" type="presParOf" srcId="{F0683DC9-C95A-4A78-A634-A7B3E15C391B}" destId="{62B22488-B7B5-4C48-A126-E0C6A8521CF0}" srcOrd="4" destOrd="0" presId="urn:microsoft.com/office/officeart/2018/2/layout/IconVerticalSolidList"/>
    <dgm:cxn modelId="{83178AEB-3AE0-476D-A246-D2C7B8ED1BCF}" type="presParOf" srcId="{62B22488-B7B5-4C48-A126-E0C6A8521CF0}" destId="{044CEC4E-2CFE-434F-985A-5D885B0D2814}" srcOrd="0" destOrd="0" presId="urn:microsoft.com/office/officeart/2018/2/layout/IconVerticalSolidList"/>
    <dgm:cxn modelId="{F6CDE114-FB72-4755-AABF-4AAEB1183C6B}" type="presParOf" srcId="{62B22488-B7B5-4C48-A126-E0C6A8521CF0}" destId="{C9D3E12F-A1C2-48B9-B09D-F6F0BF5AB143}" srcOrd="1" destOrd="0" presId="urn:microsoft.com/office/officeart/2018/2/layout/IconVerticalSolidList"/>
    <dgm:cxn modelId="{3F0A4287-DE1E-4BEB-9D43-61298708F075}" type="presParOf" srcId="{62B22488-B7B5-4C48-A126-E0C6A8521CF0}" destId="{87A01345-8C3C-4B87-A3D5-6C07567D5F7F}" srcOrd="2" destOrd="0" presId="urn:microsoft.com/office/officeart/2018/2/layout/IconVerticalSolidList"/>
    <dgm:cxn modelId="{4746CB51-4DC0-43D7-82FD-05F37AB594DD}" type="presParOf" srcId="{62B22488-B7B5-4C48-A126-E0C6A8521CF0}" destId="{525385F6-66F1-47D0-A7E0-6BF6D20A7103}" srcOrd="3" destOrd="0" presId="urn:microsoft.com/office/officeart/2018/2/layout/IconVerticalSolidList"/>
    <dgm:cxn modelId="{64A5B16F-EF3F-4827-AEA7-3B13126F910E}" type="presParOf" srcId="{F0683DC9-C95A-4A78-A634-A7B3E15C391B}" destId="{CA162A71-DE33-4AF9-AA79-E27F9626DE58}" srcOrd="5" destOrd="0" presId="urn:microsoft.com/office/officeart/2018/2/layout/IconVerticalSolidList"/>
    <dgm:cxn modelId="{07825810-826A-4F6A-A0FB-FD6908B5082E}" type="presParOf" srcId="{F0683DC9-C95A-4A78-A634-A7B3E15C391B}" destId="{4AB082DA-7168-4453-88E9-1D1A8C448FDC}" srcOrd="6" destOrd="0" presId="urn:microsoft.com/office/officeart/2018/2/layout/IconVerticalSolidList"/>
    <dgm:cxn modelId="{0916D14D-3BD2-44F2-92CD-307D317404D5}" type="presParOf" srcId="{4AB082DA-7168-4453-88E9-1D1A8C448FDC}" destId="{34159C13-EFFE-4B86-929D-F15553FCC6E3}" srcOrd="0" destOrd="0" presId="urn:microsoft.com/office/officeart/2018/2/layout/IconVerticalSolidList"/>
    <dgm:cxn modelId="{BB110514-A745-4234-93D7-B4C07D8E316C}" type="presParOf" srcId="{4AB082DA-7168-4453-88E9-1D1A8C448FDC}" destId="{A743F9DD-4334-46A6-A949-833FAA3530CF}" srcOrd="1" destOrd="0" presId="urn:microsoft.com/office/officeart/2018/2/layout/IconVerticalSolidList"/>
    <dgm:cxn modelId="{CEBBBC79-2F8B-4505-8FD3-E9179270DC5A}" type="presParOf" srcId="{4AB082DA-7168-4453-88E9-1D1A8C448FDC}" destId="{3515194D-CD73-4061-8C46-5234FF5B05C8}" srcOrd="2" destOrd="0" presId="urn:microsoft.com/office/officeart/2018/2/layout/IconVerticalSolidList"/>
    <dgm:cxn modelId="{464EBADC-37BC-43CD-AA19-39ADEE4B20AA}" type="presParOf" srcId="{4AB082DA-7168-4453-88E9-1D1A8C448FDC}" destId="{5CC3E83A-6514-44D9-B0F7-85DE2E8E53A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28EDC-8DF5-F948-A26D-61BC4D51C4DD}">
      <dsp:nvSpPr>
        <dsp:cNvPr id="0" name=""/>
        <dsp:cNvSpPr/>
      </dsp:nvSpPr>
      <dsp:spPr>
        <a:xfrm>
          <a:off x="0" y="0"/>
          <a:ext cx="4081556" cy="8634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/>
              <a:solidFill>
                <a:schemeClr val="tx1"/>
              </a:solidFill>
            </a:rPr>
            <a:t>Behavior is </a:t>
          </a:r>
          <a:r>
            <a:rPr lang="en-US" sz="1800" b="1" u="sng" kern="1200" dirty="0">
              <a:ln/>
              <a:solidFill>
                <a:schemeClr val="bg2"/>
              </a:solidFill>
            </a:rPr>
            <a:t>learned</a:t>
          </a:r>
          <a:r>
            <a:rPr lang="en-US" sz="1800" kern="1200" dirty="0">
              <a:ln/>
              <a:solidFill>
                <a:schemeClr val="tx1"/>
              </a:solidFill>
            </a:rPr>
            <a:t> and can be taught</a:t>
          </a:r>
        </a:p>
      </dsp:txBody>
      <dsp:txXfrm>
        <a:off x="902656" y="0"/>
        <a:ext cx="3178899" cy="863452"/>
      </dsp:txXfrm>
    </dsp:sp>
    <dsp:sp modelId="{AF0407B8-33E1-DE44-8887-A7D601C35921}">
      <dsp:nvSpPr>
        <dsp:cNvPr id="0" name=""/>
        <dsp:cNvSpPr/>
      </dsp:nvSpPr>
      <dsp:spPr>
        <a:xfrm>
          <a:off x="105895" y="95221"/>
          <a:ext cx="816311" cy="6907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99893E-C1BB-1F47-8475-78D5454F658C}">
      <dsp:nvSpPr>
        <dsp:cNvPr id="0" name=""/>
        <dsp:cNvSpPr/>
      </dsp:nvSpPr>
      <dsp:spPr>
        <a:xfrm>
          <a:off x="0" y="949797"/>
          <a:ext cx="4081556" cy="863452"/>
        </a:xfrm>
        <a:prstGeom prst="roundRect">
          <a:avLst>
            <a:gd name="adj" fmla="val 10000"/>
          </a:avLst>
        </a:prstGeom>
        <a:solidFill>
          <a:schemeClr val="accent2">
            <a:hueOff val="-461980"/>
            <a:satOff val="-1642"/>
            <a:lumOff val="3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/>
              <a:solidFill>
                <a:schemeClr val="tx1"/>
              </a:solidFill>
            </a:rPr>
            <a:t>Behavior is </a:t>
          </a:r>
          <a:r>
            <a:rPr lang="en-US" sz="1800" b="1" u="sng" kern="1200" dirty="0">
              <a:ln/>
              <a:solidFill>
                <a:schemeClr val="bg2"/>
              </a:solidFill>
            </a:rPr>
            <a:t>predictable</a:t>
          </a:r>
        </a:p>
      </dsp:txBody>
      <dsp:txXfrm>
        <a:off x="902656" y="949797"/>
        <a:ext cx="3178899" cy="863452"/>
      </dsp:txXfrm>
    </dsp:sp>
    <dsp:sp modelId="{61D11108-14CB-B540-AA8D-210DCAEDFDBC}">
      <dsp:nvSpPr>
        <dsp:cNvPr id="0" name=""/>
        <dsp:cNvSpPr/>
      </dsp:nvSpPr>
      <dsp:spPr>
        <a:xfrm>
          <a:off x="86345" y="1036142"/>
          <a:ext cx="816311" cy="6907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duotone>
              <a:schemeClr val="accent2">
                <a:hueOff val="-391994"/>
                <a:satOff val="-1709"/>
                <a:lumOff val="-76"/>
                <a:alphaOff val="0"/>
                <a:shade val="20000"/>
                <a:satMod val="200000"/>
              </a:schemeClr>
              <a:schemeClr val="accent2">
                <a:hueOff val="-391994"/>
                <a:satOff val="-1709"/>
                <a:lumOff val="-76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B89D11-2575-4C47-9503-33947B6B1D51}">
      <dsp:nvSpPr>
        <dsp:cNvPr id="0" name=""/>
        <dsp:cNvSpPr/>
      </dsp:nvSpPr>
      <dsp:spPr>
        <a:xfrm>
          <a:off x="0" y="1899594"/>
          <a:ext cx="4081556" cy="863452"/>
        </a:xfrm>
        <a:prstGeom prst="roundRect">
          <a:avLst>
            <a:gd name="adj" fmla="val 10000"/>
          </a:avLst>
        </a:prstGeom>
        <a:solidFill>
          <a:schemeClr val="accent2">
            <a:hueOff val="-923961"/>
            <a:satOff val="-3285"/>
            <a:lumOff val="6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/>
              <a:solidFill>
                <a:schemeClr val="tx1"/>
              </a:solidFill>
            </a:rPr>
            <a:t>Behavior is </a:t>
          </a:r>
          <a:r>
            <a:rPr lang="en-US" sz="1800" b="1" u="sng" kern="1200" dirty="0">
              <a:ln/>
              <a:solidFill>
                <a:schemeClr val="bg2"/>
              </a:solidFill>
            </a:rPr>
            <a:t>maintained</a:t>
          </a:r>
          <a:r>
            <a:rPr lang="en-US" sz="1800" kern="1200" dirty="0">
              <a:ln/>
              <a:solidFill>
                <a:schemeClr val="tx1"/>
              </a:solidFill>
            </a:rPr>
            <a:t> by consequences</a:t>
          </a:r>
        </a:p>
      </dsp:txBody>
      <dsp:txXfrm>
        <a:off x="902656" y="1899594"/>
        <a:ext cx="3178899" cy="863452"/>
      </dsp:txXfrm>
    </dsp:sp>
    <dsp:sp modelId="{ED6CF3C0-30CF-8B42-AD58-36A8C390E9D3}">
      <dsp:nvSpPr>
        <dsp:cNvPr id="0" name=""/>
        <dsp:cNvSpPr/>
      </dsp:nvSpPr>
      <dsp:spPr>
        <a:xfrm>
          <a:off x="86345" y="1985939"/>
          <a:ext cx="816311" cy="6907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duotone>
              <a:schemeClr val="accent2">
                <a:hueOff val="-783987"/>
                <a:satOff val="-3419"/>
                <a:lumOff val="-151"/>
                <a:alphaOff val="0"/>
                <a:shade val="20000"/>
                <a:satMod val="200000"/>
              </a:schemeClr>
              <a:schemeClr val="accent2">
                <a:hueOff val="-783987"/>
                <a:satOff val="-3419"/>
                <a:lumOff val="-151"/>
                <a:alphaOff val="0"/>
                <a:tint val="12000"/>
                <a:satMod val="190000"/>
              </a:schemeClr>
            </a:duotone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E0FC02-09E6-D84B-B283-46AA2B1A1503}">
      <dsp:nvSpPr>
        <dsp:cNvPr id="0" name=""/>
        <dsp:cNvSpPr/>
      </dsp:nvSpPr>
      <dsp:spPr>
        <a:xfrm>
          <a:off x="0" y="2849392"/>
          <a:ext cx="4081556" cy="863452"/>
        </a:xfrm>
        <a:prstGeom prst="roundRect">
          <a:avLst>
            <a:gd name="adj" fmla="val 10000"/>
          </a:avLst>
        </a:prstGeom>
        <a:solidFill>
          <a:schemeClr val="accent2">
            <a:hueOff val="-1385941"/>
            <a:satOff val="-4927"/>
            <a:lumOff val="9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/>
              <a:solidFill>
                <a:schemeClr val="tx1"/>
              </a:solidFill>
            </a:rPr>
            <a:t>Punishment </a:t>
          </a:r>
          <a:r>
            <a:rPr lang="en-US" sz="1800" b="1" u="sng" kern="1200" dirty="0">
              <a:ln/>
              <a:solidFill>
                <a:schemeClr val="bg2"/>
              </a:solidFill>
            </a:rPr>
            <a:t>does not teach </a:t>
          </a:r>
          <a:r>
            <a:rPr lang="en-US" sz="1800" kern="1200" dirty="0">
              <a:ln/>
              <a:solidFill>
                <a:schemeClr val="tx1"/>
              </a:solidFill>
            </a:rPr>
            <a:t>appropriate behavior</a:t>
          </a:r>
        </a:p>
      </dsp:txBody>
      <dsp:txXfrm>
        <a:off x="902656" y="2849392"/>
        <a:ext cx="3178899" cy="863452"/>
      </dsp:txXfrm>
    </dsp:sp>
    <dsp:sp modelId="{9F30046C-4430-E84A-A2D6-7D703910D839}">
      <dsp:nvSpPr>
        <dsp:cNvPr id="0" name=""/>
        <dsp:cNvSpPr/>
      </dsp:nvSpPr>
      <dsp:spPr>
        <a:xfrm>
          <a:off x="86345" y="2926405"/>
          <a:ext cx="816311" cy="6907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duotone>
              <a:schemeClr val="accent2">
                <a:hueOff val="-1175981"/>
                <a:satOff val="-5128"/>
                <a:lumOff val="-227"/>
                <a:alphaOff val="0"/>
                <a:shade val="20000"/>
                <a:satMod val="200000"/>
              </a:schemeClr>
              <a:schemeClr val="accent2">
                <a:hueOff val="-1175981"/>
                <a:satOff val="-5128"/>
                <a:lumOff val="-22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1AB82-71F9-4D00-9D51-71EEDCFA833D}">
      <dsp:nvSpPr>
        <dsp:cNvPr id="0" name=""/>
        <dsp:cNvSpPr/>
      </dsp:nvSpPr>
      <dsp:spPr>
        <a:xfrm>
          <a:off x="0" y="2837"/>
          <a:ext cx="5055923" cy="604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79EFC-4ED4-4925-A7B6-3669F3DEE041}">
      <dsp:nvSpPr>
        <dsp:cNvPr id="0" name=""/>
        <dsp:cNvSpPr/>
      </dsp:nvSpPr>
      <dsp:spPr>
        <a:xfrm>
          <a:off x="182837" y="138832"/>
          <a:ext cx="332431" cy="3324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68425-06F9-46FE-AB68-65F863FED421}">
      <dsp:nvSpPr>
        <dsp:cNvPr id="0" name=""/>
        <dsp:cNvSpPr/>
      </dsp:nvSpPr>
      <dsp:spPr>
        <a:xfrm>
          <a:off x="698106" y="2837"/>
          <a:ext cx="4357816" cy="604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68" tIns="63968" rIns="63968" bIns="639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Child/Family Has Rights</a:t>
          </a:r>
        </a:p>
      </dsp:txBody>
      <dsp:txXfrm>
        <a:off x="698106" y="2837"/>
        <a:ext cx="4357816" cy="604420"/>
      </dsp:txXfrm>
    </dsp:sp>
    <dsp:sp modelId="{850B9F35-3855-48B5-95D2-3E4277687F36}">
      <dsp:nvSpPr>
        <dsp:cNvPr id="0" name=""/>
        <dsp:cNvSpPr/>
      </dsp:nvSpPr>
      <dsp:spPr>
        <a:xfrm>
          <a:off x="0" y="758363"/>
          <a:ext cx="5055923" cy="604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E5674-B979-44DD-A8E5-7492C824F018}">
      <dsp:nvSpPr>
        <dsp:cNvPr id="0" name=""/>
        <dsp:cNvSpPr/>
      </dsp:nvSpPr>
      <dsp:spPr>
        <a:xfrm>
          <a:off x="182837" y="894358"/>
          <a:ext cx="332431" cy="3324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59EA2-538F-4C76-90BB-CCB3031AC400}">
      <dsp:nvSpPr>
        <dsp:cNvPr id="0" name=""/>
        <dsp:cNvSpPr/>
      </dsp:nvSpPr>
      <dsp:spPr>
        <a:xfrm>
          <a:off x="698106" y="758363"/>
          <a:ext cx="4357816" cy="604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68" tIns="63968" rIns="63968" bIns="639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Child Should Be Able to Learn</a:t>
          </a:r>
        </a:p>
      </dsp:txBody>
      <dsp:txXfrm>
        <a:off x="698106" y="758363"/>
        <a:ext cx="4357816" cy="604420"/>
      </dsp:txXfrm>
    </dsp:sp>
    <dsp:sp modelId="{C1863694-E2C2-4846-B67F-B5668F128570}">
      <dsp:nvSpPr>
        <dsp:cNvPr id="0" name=""/>
        <dsp:cNvSpPr/>
      </dsp:nvSpPr>
      <dsp:spPr>
        <a:xfrm>
          <a:off x="0" y="1513889"/>
          <a:ext cx="5055923" cy="604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FCBF2-837B-4D76-BC2B-259889CED1D0}">
      <dsp:nvSpPr>
        <dsp:cNvPr id="0" name=""/>
        <dsp:cNvSpPr/>
      </dsp:nvSpPr>
      <dsp:spPr>
        <a:xfrm>
          <a:off x="182837" y="1649884"/>
          <a:ext cx="332431" cy="3324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17137-52A5-4C1D-8537-A246DEEAC5BB}">
      <dsp:nvSpPr>
        <dsp:cNvPr id="0" name=""/>
        <dsp:cNvSpPr/>
      </dsp:nvSpPr>
      <dsp:spPr>
        <a:xfrm>
          <a:off x="698106" y="1513889"/>
          <a:ext cx="4357816" cy="604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68" tIns="63968" rIns="63968" bIns="639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Least Restrictive Environment</a:t>
          </a:r>
        </a:p>
      </dsp:txBody>
      <dsp:txXfrm>
        <a:off x="698106" y="1513889"/>
        <a:ext cx="4357816" cy="604420"/>
      </dsp:txXfrm>
    </dsp:sp>
    <dsp:sp modelId="{DC0D957C-E8B1-4BCA-9C34-759D8F210CD6}">
      <dsp:nvSpPr>
        <dsp:cNvPr id="0" name=""/>
        <dsp:cNvSpPr/>
      </dsp:nvSpPr>
      <dsp:spPr>
        <a:xfrm>
          <a:off x="0" y="2269415"/>
          <a:ext cx="5055923" cy="604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3EF23-E16A-42D3-870A-4E297F7BDD0E}">
      <dsp:nvSpPr>
        <dsp:cNvPr id="0" name=""/>
        <dsp:cNvSpPr/>
      </dsp:nvSpPr>
      <dsp:spPr>
        <a:xfrm>
          <a:off x="182837" y="2405410"/>
          <a:ext cx="332431" cy="3324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9798D-1523-4C85-B5E3-B914501DB596}">
      <dsp:nvSpPr>
        <dsp:cNvPr id="0" name=""/>
        <dsp:cNvSpPr/>
      </dsp:nvSpPr>
      <dsp:spPr>
        <a:xfrm>
          <a:off x="698106" y="2269415"/>
          <a:ext cx="4357816" cy="604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68" tIns="63968" rIns="63968" bIns="639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Appropriate Evaluation</a:t>
          </a:r>
        </a:p>
      </dsp:txBody>
      <dsp:txXfrm>
        <a:off x="698106" y="2269415"/>
        <a:ext cx="4357816" cy="604420"/>
      </dsp:txXfrm>
    </dsp:sp>
    <dsp:sp modelId="{4298CD81-C22E-4B4A-9541-4AA8B8CE5989}">
      <dsp:nvSpPr>
        <dsp:cNvPr id="0" name=""/>
        <dsp:cNvSpPr/>
      </dsp:nvSpPr>
      <dsp:spPr>
        <a:xfrm>
          <a:off x="0" y="3024941"/>
          <a:ext cx="5055923" cy="6044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FD3D4-41B2-4BA1-A768-9EB3EF601595}">
      <dsp:nvSpPr>
        <dsp:cNvPr id="0" name=""/>
        <dsp:cNvSpPr/>
      </dsp:nvSpPr>
      <dsp:spPr>
        <a:xfrm>
          <a:off x="182837" y="3160936"/>
          <a:ext cx="332431" cy="3324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C969B-01E9-4A0F-9ECA-D5D138786C27}">
      <dsp:nvSpPr>
        <dsp:cNvPr id="0" name=""/>
        <dsp:cNvSpPr/>
      </dsp:nvSpPr>
      <dsp:spPr>
        <a:xfrm>
          <a:off x="698106" y="3024941"/>
          <a:ext cx="4357816" cy="604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68" tIns="63968" rIns="63968" bIns="639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Parent is part of Team &amp;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Child Can Attend</a:t>
          </a:r>
        </a:p>
      </dsp:txBody>
      <dsp:txXfrm>
        <a:off x="698106" y="3024941"/>
        <a:ext cx="4357816" cy="6044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1D854E-AE22-4BED-80D0-43F1FD729147}">
      <dsp:nvSpPr>
        <dsp:cNvPr id="0" name=""/>
        <dsp:cNvSpPr/>
      </dsp:nvSpPr>
      <dsp:spPr>
        <a:xfrm>
          <a:off x="0" y="5592864"/>
          <a:ext cx="1725460" cy="917555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715" tIns="227584" rIns="122715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Have</a:t>
          </a:r>
        </a:p>
      </dsp:txBody>
      <dsp:txXfrm>
        <a:off x="0" y="5592864"/>
        <a:ext cx="1725460" cy="917555"/>
      </dsp:txXfrm>
    </dsp:sp>
    <dsp:sp modelId="{DE5D3A76-06CF-4984-AC35-17E9B16A8250}">
      <dsp:nvSpPr>
        <dsp:cNvPr id="0" name=""/>
        <dsp:cNvSpPr/>
      </dsp:nvSpPr>
      <dsp:spPr>
        <a:xfrm>
          <a:off x="1725460" y="5592864"/>
          <a:ext cx="5176380" cy="91755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01" tIns="190500" rIns="105001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Have doctor or other professional write out what is needed if they cannot come.</a:t>
          </a:r>
        </a:p>
      </dsp:txBody>
      <dsp:txXfrm>
        <a:off x="1725460" y="5592864"/>
        <a:ext cx="5176380" cy="917555"/>
      </dsp:txXfrm>
    </dsp:sp>
    <dsp:sp modelId="{E2AEAD5F-431A-447E-B5FC-02EECC95AB6F}">
      <dsp:nvSpPr>
        <dsp:cNvPr id="0" name=""/>
        <dsp:cNvSpPr/>
      </dsp:nvSpPr>
      <dsp:spPr>
        <a:xfrm rot="10800000">
          <a:off x="0" y="4195426"/>
          <a:ext cx="1725460" cy="141120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-346485"/>
                <a:satOff val="-1232"/>
                <a:lumOff val="245"/>
                <a:alphaOff val="0"/>
                <a:tint val="98000"/>
                <a:lumMod val="102000"/>
              </a:schemeClr>
              <a:schemeClr val="accent2">
                <a:hueOff val="-346485"/>
                <a:satOff val="-1232"/>
                <a:lumOff val="245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2">
              <a:hueOff val="-346485"/>
              <a:satOff val="-1232"/>
              <a:lumOff val="2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715" tIns="227584" rIns="122715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Bring</a:t>
          </a:r>
        </a:p>
      </dsp:txBody>
      <dsp:txXfrm rot="-10800000">
        <a:off x="0" y="4195426"/>
        <a:ext cx="1725460" cy="917280"/>
      </dsp:txXfrm>
    </dsp:sp>
    <dsp:sp modelId="{AB8D9584-CD48-42F8-8E23-90B8DF6AD7E7}">
      <dsp:nvSpPr>
        <dsp:cNvPr id="0" name=""/>
        <dsp:cNvSpPr/>
      </dsp:nvSpPr>
      <dsp:spPr>
        <a:xfrm>
          <a:off x="1725460" y="4195426"/>
          <a:ext cx="5176380" cy="917280"/>
        </a:xfrm>
        <a:prstGeom prst="rect">
          <a:avLst/>
        </a:prstGeom>
        <a:solidFill>
          <a:schemeClr val="accent2">
            <a:tint val="40000"/>
            <a:alpha val="90000"/>
            <a:hueOff val="-288344"/>
            <a:satOff val="-1291"/>
            <a:lumOff val="-48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-288344"/>
              <a:satOff val="-1291"/>
              <a:lumOff val="-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01" tIns="190500" rIns="105001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Bring mental health counselors to IEP.</a:t>
          </a:r>
        </a:p>
      </dsp:txBody>
      <dsp:txXfrm>
        <a:off x="1725460" y="4195426"/>
        <a:ext cx="5176380" cy="917280"/>
      </dsp:txXfrm>
    </dsp:sp>
    <dsp:sp modelId="{B49A23A6-BDB8-4914-BDC7-8701A4B9B278}">
      <dsp:nvSpPr>
        <dsp:cNvPr id="0" name=""/>
        <dsp:cNvSpPr/>
      </dsp:nvSpPr>
      <dsp:spPr>
        <a:xfrm rot="10800000">
          <a:off x="0" y="2797989"/>
          <a:ext cx="1725460" cy="141120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-692971"/>
                <a:satOff val="-2463"/>
                <a:lumOff val="491"/>
                <a:alphaOff val="0"/>
                <a:tint val="98000"/>
                <a:lumMod val="102000"/>
              </a:schemeClr>
              <a:schemeClr val="accent2">
                <a:hueOff val="-692971"/>
                <a:satOff val="-2463"/>
                <a:lumOff val="491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2">
              <a:hueOff val="-692971"/>
              <a:satOff val="-2463"/>
              <a:lumOff val="4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715" tIns="227584" rIns="122715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Take</a:t>
          </a:r>
        </a:p>
      </dsp:txBody>
      <dsp:txXfrm rot="-10800000">
        <a:off x="0" y="2797989"/>
        <a:ext cx="1725460" cy="917280"/>
      </dsp:txXfrm>
    </dsp:sp>
    <dsp:sp modelId="{652980D5-6DF2-4F95-BE91-C573E9623CBB}">
      <dsp:nvSpPr>
        <dsp:cNvPr id="0" name=""/>
        <dsp:cNvSpPr/>
      </dsp:nvSpPr>
      <dsp:spPr>
        <a:xfrm>
          <a:off x="1725460" y="2797989"/>
          <a:ext cx="5176380" cy="917280"/>
        </a:xfrm>
        <a:prstGeom prst="rect">
          <a:avLst/>
        </a:prstGeom>
        <a:solidFill>
          <a:schemeClr val="accent2">
            <a:tint val="40000"/>
            <a:alpha val="90000"/>
            <a:hueOff val="-576688"/>
            <a:satOff val="-2582"/>
            <a:lumOff val="-95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-576688"/>
              <a:satOff val="-2582"/>
              <a:lumOff val="-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01" tIns="190500" rIns="105001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Take breaks or request an additional meeting if necessary.</a:t>
          </a:r>
        </a:p>
      </dsp:txBody>
      <dsp:txXfrm>
        <a:off x="1725460" y="2797989"/>
        <a:ext cx="5176380" cy="917280"/>
      </dsp:txXfrm>
    </dsp:sp>
    <dsp:sp modelId="{88B9FC60-F08E-4AB5-AD6C-0BA180FCEED1}">
      <dsp:nvSpPr>
        <dsp:cNvPr id="0" name=""/>
        <dsp:cNvSpPr/>
      </dsp:nvSpPr>
      <dsp:spPr>
        <a:xfrm rot="10800000">
          <a:off x="0" y="1400551"/>
          <a:ext cx="1725460" cy="141120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-1039456"/>
                <a:satOff val="-3695"/>
                <a:lumOff val="736"/>
                <a:alphaOff val="0"/>
                <a:tint val="98000"/>
                <a:lumMod val="102000"/>
              </a:schemeClr>
              <a:schemeClr val="accent2">
                <a:hueOff val="-1039456"/>
                <a:satOff val="-3695"/>
                <a:lumOff val="736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2">
              <a:hueOff val="-1039456"/>
              <a:satOff val="-3695"/>
              <a:lumOff val="7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715" tIns="227584" rIns="122715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Plan</a:t>
          </a:r>
        </a:p>
      </dsp:txBody>
      <dsp:txXfrm rot="-10800000">
        <a:off x="0" y="1400551"/>
        <a:ext cx="1725460" cy="917280"/>
      </dsp:txXfrm>
    </dsp:sp>
    <dsp:sp modelId="{83AF491D-7F7A-4A25-A6BE-816D7D6F1F67}">
      <dsp:nvSpPr>
        <dsp:cNvPr id="0" name=""/>
        <dsp:cNvSpPr/>
      </dsp:nvSpPr>
      <dsp:spPr>
        <a:xfrm>
          <a:off x="1725460" y="1400551"/>
          <a:ext cx="5176380" cy="917280"/>
        </a:xfrm>
        <a:prstGeom prst="rect">
          <a:avLst/>
        </a:prstGeom>
        <a:solidFill>
          <a:schemeClr val="accent2">
            <a:tint val="40000"/>
            <a:alpha val="90000"/>
            <a:hueOff val="-865033"/>
            <a:satOff val="-3874"/>
            <a:lumOff val="-143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-865033"/>
              <a:satOff val="-3874"/>
              <a:lumOff val="-1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01" tIns="190500" rIns="105001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Plan what you want to request before you walk in, but then allow process to inform you along the way.  </a:t>
          </a:r>
        </a:p>
      </dsp:txBody>
      <dsp:txXfrm>
        <a:off x="1725460" y="1400551"/>
        <a:ext cx="5176380" cy="917280"/>
      </dsp:txXfrm>
    </dsp:sp>
    <dsp:sp modelId="{A9CFC4AB-E8D4-401C-92B9-B0E900213092}">
      <dsp:nvSpPr>
        <dsp:cNvPr id="0" name=""/>
        <dsp:cNvSpPr/>
      </dsp:nvSpPr>
      <dsp:spPr>
        <a:xfrm rot="10800000">
          <a:off x="0" y="3113"/>
          <a:ext cx="1725460" cy="141120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-1385941"/>
                <a:satOff val="-4927"/>
                <a:lumOff val="982"/>
                <a:alphaOff val="0"/>
                <a:tint val="98000"/>
                <a:lumMod val="102000"/>
              </a:schemeClr>
              <a:schemeClr val="accent2">
                <a:hueOff val="-1385941"/>
                <a:satOff val="-4927"/>
                <a:lumOff val="982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 w="9525" cap="rnd" cmpd="sng" algn="ctr">
          <a:solidFill>
            <a:schemeClr val="accent2">
              <a:hueOff val="-1385941"/>
              <a:satOff val="-4927"/>
              <a:lumOff val="98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715" tIns="227584" rIns="122715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Get</a:t>
          </a:r>
        </a:p>
      </dsp:txBody>
      <dsp:txXfrm rot="-10800000">
        <a:off x="0" y="3113"/>
        <a:ext cx="1725460" cy="917280"/>
      </dsp:txXfrm>
    </dsp:sp>
    <dsp:sp modelId="{7AED9980-00E9-4EDF-862B-ABE140BE56BB}">
      <dsp:nvSpPr>
        <dsp:cNvPr id="0" name=""/>
        <dsp:cNvSpPr/>
      </dsp:nvSpPr>
      <dsp:spPr>
        <a:xfrm>
          <a:off x="1725460" y="3113"/>
          <a:ext cx="5176380" cy="917280"/>
        </a:xfrm>
        <a:prstGeom prst="rect">
          <a:avLst/>
        </a:prstGeom>
        <a:solidFill>
          <a:schemeClr val="accent2">
            <a:tint val="40000"/>
            <a:alpha val="90000"/>
            <a:hueOff val="-1153377"/>
            <a:satOff val="-5165"/>
            <a:lumOff val="-191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-1153377"/>
              <a:satOff val="-5165"/>
              <a:lumOff val="-1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01" tIns="190500" rIns="105001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Get evaluations before SST or IEP meeting.  Read them.  Highlight what is important. </a:t>
          </a:r>
        </a:p>
      </dsp:txBody>
      <dsp:txXfrm>
        <a:off x="1725460" y="3113"/>
        <a:ext cx="5176380" cy="9172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B528F-11CA-48FA-9551-810CE8445FDA}">
      <dsp:nvSpPr>
        <dsp:cNvPr id="0" name=""/>
        <dsp:cNvSpPr/>
      </dsp:nvSpPr>
      <dsp:spPr>
        <a:xfrm>
          <a:off x="0" y="1507"/>
          <a:ext cx="7052733" cy="7640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FB6B0-8767-4671-A333-230BF89372F3}">
      <dsp:nvSpPr>
        <dsp:cNvPr id="0" name=""/>
        <dsp:cNvSpPr/>
      </dsp:nvSpPr>
      <dsp:spPr>
        <a:xfrm>
          <a:off x="231121" y="173416"/>
          <a:ext cx="420221" cy="4202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518D5-25F8-4681-A507-28F7BB8F8009}">
      <dsp:nvSpPr>
        <dsp:cNvPr id="0" name=""/>
        <dsp:cNvSpPr/>
      </dsp:nvSpPr>
      <dsp:spPr>
        <a:xfrm>
          <a:off x="882464" y="1507"/>
          <a:ext cx="6170268" cy="76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861" tIns="80861" rIns="80861" bIns="8086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Counseling</a:t>
          </a:r>
        </a:p>
      </dsp:txBody>
      <dsp:txXfrm>
        <a:off x="882464" y="1507"/>
        <a:ext cx="6170268" cy="764038"/>
      </dsp:txXfrm>
    </dsp:sp>
    <dsp:sp modelId="{5DDEEC95-ABB5-422F-B048-A4F25ED82661}">
      <dsp:nvSpPr>
        <dsp:cNvPr id="0" name=""/>
        <dsp:cNvSpPr/>
      </dsp:nvSpPr>
      <dsp:spPr>
        <a:xfrm>
          <a:off x="0" y="956556"/>
          <a:ext cx="7052733" cy="764038"/>
        </a:xfrm>
        <a:prstGeom prst="roundRect">
          <a:avLst>
            <a:gd name="adj" fmla="val 10000"/>
          </a:avLst>
        </a:prstGeom>
        <a:solidFill>
          <a:schemeClr val="accent2">
            <a:hueOff val="-461980"/>
            <a:satOff val="-1642"/>
            <a:lumOff val="3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76187-53E2-4ABB-BC28-5972C3D3D5B5}">
      <dsp:nvSpPr>
        <dsp:cNvPr id="0" name=""/>
        <dsp:cNvSpPr/>
      </dsp:nvSpPr>
      <dsp:spPr>
        <a:xfrm>
          <a:off x="231121" y="1128464"/>
          <a:ext cx="420221" cy="4202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C1DC3-7CA2-4A8E-8E99-FB7829A167A5}">
      <dsp:nvSpPr>
        <dsp:cNvPr id="0" name=""/>
        <dsp:cNvSpPr/>
      </dsp:nvSpPr>
      <dsp:spPr>
        <a:xfrm>
          <a:off x="882464" y="956556"/>
          <a:ext cx="6170268" cy="76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861" tIns="80861" rIns="80861" bIns="8086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Wrap Around</a:t>
          </a:r>
        </a:p>
      </dsp:txBody>
      <dsp:txXfrm>
        <a:off x="882464" y="956556"/>
        <a:ext cx="6170268" cy="764038"/>
      </dsp:txXfrm>
    </dsp:sp>
    <dsp:sp modelId="{182A6F5F-C00B-4DB8-AE14-8F21CA5F2BD8}">
      <dsp:nvSpPr>
        <dsp:cNvPr id="0" name=""/>
        <dsp:cNvSpPr/>
      </dsp:nvSpPr>
      <dsp:spPr>
        <a:xfrm>
          <a:off x="0" y="1911604"/>
          <a:ext cx="7052733" cy="764038"/>
        </a:xfrm>
        <a:prstGeom prst="roundRect">
          <a:avLst>
            <a:gd name="adj" fmla="val 10000"/>
          </a:avLst>
        </a:prstGeom>
        <a:solidFill>
          <a:schemeClr val="accent2">
            <a:hueOff val="-923961"/>
            <a:satOff val="-3285"/>
            <a:lumOff val="6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F9AB0-DEC3-4E6E-AB4A-32B6CF6F8068}">
      <dsp:nvSpPr>
        <dsp:cNvPr id="0" name=""/>
        <dsp:cNvSpPr/>
      </dsp:nvSpPr>
      <dsp:spPr>
        <a:xfrm>
          <a:off x="231121" y="2083513"/>
          <a:ext cx="420221" cy="4202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62119-3BAB-42B4-825D-E9D4EA994829}">
      <dsp:nvSpPr>
        <dsp:cNvPr id="0" name=""/>
        <dsp:cNvSpPr/>
      </dsp:nvSpPr>
      <dsp:spPr>
        <a:xfrm>
          <a:off x="882464" y="1911604"/>
          <a:ext cx="6170268" cy="76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861" tIns="80861" rIns="80861" bIns="8086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Clubhouses</a:t>
          </a:r>
        </a:p>
      </dsp:txBody>
      <dsp:txXfrm>
        <a:off x="882464" y="1911604"/>
        <a:ext cx="6170268" cy="764038"/>
      </dsp:txXfrm>
    </dsp:sp>
    <dsp:sp modelId="{3B92533E-1026-4377-869F-ECC081D50CC5}">
      <dsp:nvSpPr>
        <dsp:cNvPr id="0" name=""/>
        <dsp:cNvSpPr/>
      </dsp:nvSpPr>
      <dsp:spPr>
        <a:xfrm>
          <a:off x="0" y="2866653"/>
          <a:ext cx="7052733" cy="764038"/>
        </a:xfrm>
        <a:prstGeom prst="roundRect">
          <a:avLst>
            <a:gd name="adj" fmla="val 10000"/>
          </a:avLst>
        </a:prstGeom>
        <a:solidFill>
          <a:schemeClr val="accent2">
            <a:hueOff val="-1385941"/>
            <a:satOff val="-4927"/>
            <a:lumOff val="9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DBDD5-DE22-496C-89AB-1D76C5449A86}">
      <dsp:nvSpPr>
        <dsp:cNvPr id="0" name=""/>
        <dsp:cNvSpPr/>
      </dsp:nvSpPr>
      <dsp:spPr>
        <a:xfrm>
          <a:off x="231121" y="3038562"/>
          <a:ext cx="420221" cy="4202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EFA3B-E2D1-41A4-AE7B-4956A57512C4}">
      <dsp:nvSpPr>
        <dsp:cNvPr id="0" name=""/>
        <dsp:cNvSpPr/>
      </dsp:nvSpPr>
      <dsp:spPr>
        <a:xfrm>
          <a:off x="882464" y="2866653"/>
          <a:ext cx="6170268" cy="764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861" tIns="80861" rIns="80861" bIns="8086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Autism Supports</a:t>
          </a:r>
        </a:p>
      </dsp:txBody>
      <dsp:txXfrm>
        <a:off x="882464" y="2866653"/>
        <a:ext cx="6170268" cy="76403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47C76-EA46-47C7-8303-1ADD318415E1}">
      <dsp:nvSpPr>
        <dsp:cNvPr id="0" name=""/>
        <dsp:cNvSpPr/>
      </dsp:nvSpPr>
      <dsp:spPr>
        <a:xfrm>
          <a:off x="0" y="1130309"/>
          <a:ext cx="1852097" cy="11760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4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752EC4-9FA0-46AA-9DBA-1FACD660AE04}">
      <dsp:nvSpPr>
        <dsp:cNvPr id="0" name=""/>
        <dsp:cNvSpPr/>
      </dsp:nvSpPr>
      <dsp:spPr>
        <a:xfrm>
          <a:off x="205788" y="1325808"/>
          <a:ext cx="1852097" cy="1176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Evaluations &amp; Screenings</a:t>
          </a:r>
        </a:p>
      </dsp:txBody>
      <dsp:txXfrm>
        <a:off x="240234" y="1360254"/>
        <a:ext cx="1783205" cy="1107189"/>
      </dsp:txXfrm>
    </dsp:sp>
    <dsp:sp modelId="{F3941B08-9B19-432D-ADEF-DB0C03594F5A}">
      <dsp:nvSpPr>
        <dsp:cNvPr id="0" name=""/>
        <dsp:cNvSpPr/>
      </dsp:nvSpPr>
      <dsp:spPr>
        <a:xfrm>
          <a:off x="2263674" y="1130309"/>
          <a:ext cx="1852097" cy="11760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4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BD539E-301E-4D00-9551-F9C8328B71FF}">
      <dsp:nvSpPr>
        <dsp:cNvPr id="0" name=""/>
        <dsp:cNvSpPr/>
      </dsp:nvSpPr>
      <dsp:spPr>
        <a:xfrm>
          <a:off x="2469463" y="1325808"/>
          <a:ext cx="1852097" cy="1176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Treatment</a:t>
          </a:r>
        </a:p>
      </dsp:txBody>
      <dsp:txXfrm>
        <a:off x="2503909" y="1360254"/>
        <a:ext cx="1783205" cy="1107189"/>
      </dsp:txXfrm>
    </dsp:sp>
    <dsp:sp modelId="{3346B39C-1069-4C2F-95E9-68623267F0D9}">
      <dsp:nvSpPr>
        <dsp:cNvPr id="0" name=""/>
        <dsp:cNvSpPr/>
      </dsp:nvSpPr>
      <dsp:spPr>
        <a:xfrm>
          <a:off x="4527349" y="1130309"/>
          <a:ext cx="1852097" cy="11760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4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5CBDC7-856A-49F9-93C8-0EF612F00A17}">
      <dsp:nvSpPr>
        <dsp:cNvPr id="0" name=""/>
        <dsp:cNvSpPr/>
      </dsp:nvSpPr>
      <dsp:spPr>
        <a:xfrm>
          <a:off x="4733137" y="1325808"/>
          <a:ext cx="1852097" cy="1176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Appeal</a:t>
          </a:r>
        </a:p>
      </dsp:txBody>
      <dsp:txXfrm>
        <a:off x="4767583" y="1360254"/>
        <a:ext cx="1783205" cy="11071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200F1-E5E1-4F8F-86E4-44FCBFE2E853}">
      <dsp:nvSpPr>
        <dsp:cNvPr id="0" name=""/>
        <dsp:cNvSpPr/>
      </dsp:nvSpPr>
      <dsp:spPr>
        <a:xfrm>
          <a:off x="4286" y="314291"/>
          <a:ext cx="3794125" cy="948531"/>
        </a:xfrm>
        <a:prstGeom prst="roundRect">
          <a:avLst>
            <a:gd name="adj" fmla="val 10000"/>
          </a:avLst>
        </a:prstGeom>
        <a:solidFill>
          <a:srgbClr val="0070C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General Education Student</a:t>
          </a:r>
        </a:p>
      </dsp:txBody>
      <dsp:txXfrm>
        <a:off x="32068" y="342073"/>
        <a:ext cx="3738561" cy="892967"/>
      </dsp:txXfrm>
    </dsp:sp>
    <dsp:sp modelId="{E255F05E-3A71-42F4-8D81-FC61770D044A}">
      <dsp:nvSpPr>
        <dsp:cNvPr id="0" name=""/>
        <dsp:cNvSpPr/>
      </dsp:nvSpPr>
      <dsp:spPr>
        <a:xfrm rot="5400000">
          <a:off x="1818352" y="1345819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FE7E4-45BF-482C-9488-F70F49E4195D}">
      <dsp:nvSpPr>
        <dsp:cNvPr id="0" name=""/>
        <dsp:cNvSpPr/>
      </dsp:nvSpPr>
      <dsp:spPr>
        <a:xfrm>
          <a:off x="4286" y="1594809"/>
          <a:ext cx="3794125" cy="948531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</a:rPr>
            <a:t>Removal for more than ten </a:t>
          </a:r>
          <a:r>
            <a:rPr lang="en-US" sz="1300" b="1" i="0" u="sng" kern="1200" dirty="0">
              <a:solidFill>
                <a:schemeClr val="tx1"/>
              </a:solidFill>
            </a:rPr>
            <a:t>CONSECUTIVE</a:t>
          </a:r>
          <a:r>
            <a:rPr lang="en-US" sz="1300" kern="1200" dirty="0">
              <a:solidFill>
                <a:schemeClr val="tx1"/>
              </a:solidFill>
            </a:rPr>
            <a:t> days</a:t>
          </a:r>
        </a:p>
      </dsp:txBody>
      <dsp:txXfrm>
        <a:off x="32068" y="1622591"/>
        <a:ext cx="3738561" cy="892967"/>
      </dsp:txXfrm>
    </dsp:sp>
    <dsp:sp modelId="{8088EA42-EFFF-404B-A418-154A87C8F5FC}">
      <dsp:nvSpPr>
        <dsp:cNvPr id="0" name=""/>
        <dsp:cNvSpPr/>
      </dsp:nvSpPr>
      <dsp:spPr>
        <a:xfrm rot="5400000">
          <a:off x="1818352" y="2626337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2CEF9-E073-4538-9BB7-FAEA2C8CDF8B}">
      <dsp:nvSpPr>
        <dsp:cNvPr id="0" name=""/>
        <dsp:cNvSpPr/>
      </dsp:nvSpPr>
      <dsp:spPr>
        <a:xfrm>
          <a:off x="4286" y="2875326"/>
          <a:ext cx="3794125" cy="948531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Tribunal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>
              <a:solidFill>
                <a:schemeClr val="tx1"/>
              </a:solidFill>
            </a:rPr>
            <a:t>Decides whether student broke rules and if so, the punishment</a:t>
          </a:r>
        </a:p>
      </dsp:txBody>
      <dsp:txXfrm>
        <a:off x="32068" y="2903108"/>
        <a:ext cx="3738561" cy="892967"/>
      </dsp:txXfrm>
    </dsp:sp>
    <dsp:sp modelId="{3B0E80AF-4C60-4825-A521-347292CA7CA2}">
      <dsp:nvSpPr>
        <dsp:cNvPr id="0" name=""/>
        <dsp:cNvSpPr/>
      </dsp:nvSpPr>
      <dsp:spPr>
        <a:xfrm>
          <a:off x="4329588" y="314291"/>
          <a:ext cx="3794125" cy="948531"/>
        </a:xfrm>
        <a:prstGeom prst="roundRect">
          <a:avLst>
            <a:gd name="adj" fmla="val 10000"/>
          </a:avLst>
        </a:prstGeom>
        <a:solidFill>
          <a:srgbClr val="0070C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Special Education Student</a:t>
          </a:r>
        </a:p>
      </dsp:txBody>
      <dsp:txXfrm>
        <a:off x="4357370" y="342073"/>
        <a:ext cx="3738561" cy="892967"/>
      </dsp:txXfrm>
    </dsp:sp>
    <dsp:sp modelId="{D531F94B-9CC7-4333-B53A-1CB1751A3E79}">
      <dsp:nvSpPr>
        <dsp:cNvPr id="0" name=""/>
        <dsp:cNvSpPr/>
      </dsp:nvSpPr>
      <dsp:spPr>
        <a:xfrm rot="5400000">
          <a:off x="6143654" y="1345819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6831F-86F4-421E-8BB8-171866DA64D1}">
      <dsp:nvSpPr>
        <dsp:cNvPr id="0" name=""/>
        <dsp:cNvSpPr/>
      </dsp:nvSpPr>
      <dsp:spPr>
        <a:xfrm>
          <a:off x="4329588" y="1594809"/>
          <a:ext cx="3794125" cy="948531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</a:rPr>
            <a:t>Removal for more than ten </a:t>
          </a:r>
          <a:r>
            <a:rPr lang="en-US" sz="1300" b="1" u="sng" kern="1200" dirty="0">
              <a:solidFill>
                <a:schemeClr val="tx1"/>
              </a:solidFill>
            </a:rPr>
            <a:t>CUMULATIVE</a:t>
          </a:r>
          <a:r>
            <a:rPr lang="en-US" sz="1300" kern="1200" dirty="0">
              <a:solidFill>
                <a:schemeClr val="tx1"/>
              </a:solidFill>
            </a:rPr>
            <a:t> days</a:t>
          </a:r>
        </a:p>
      </dsp:txBody>
      <dsp:txXfrm>
        <a:off x="4357370" y="1622591"/>
        <a:ext cx="3738561" cy="892967"/>
      </dsp:txXfrm>
    </dsp:sp>
    <dsp:sp modelId="{AA0471C1-4CAF-4BAD-B809-52C0211459BE}">
      <dsp:nvSpPr>
        <dsp:cNvPr id="0" name=""/>
        <dsp:cNvSpPr/>
      </dsp:nvSpPr>
      <dsp:spPr>
        <a:xfrm rot="5400000">
          <a:off x="6143654" y="2626337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937F7-C722-4A48-98C0-49468864EACB}">
      <dsp:nvSpPr>
        <dsp:cNvPr id="0" name=""/>
        <dsp:cNvSpPr/>
      </dsp:nvSpPr>
      <dsp:spPr>
        <a:xfrm>
          <a:off x="4329588" y="2875326"/>
          <a:ext cx="3794125" cy="948531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Manifestation Determination Review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>
              <a:solidFill>
                <a:schemeClr val="tx1"/>
              </a:solidFill>
            </a:rPr>
            <a:t>Discuss whether the alleged conduct is related to the child’s disability </a:t>
          </a:r>
          <a:r>
            <a:rPr lang="en-US" sz="1000" b="1" kern="1200">
              <a:solidFill>
                <a:schemeClr val="tx1"/>
              </a:solidFill>
            </a:rPr>
            <a:t>OR</a:t>
          </a:r>
          <a:endParaRPr lang="en-US" sz="1000" kern="120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>
              <a:solidFill>
                <a:schemeClr val="tx1"/>
              </a:solidFill>
            </a:rPr>
            <a:t>Whether the school failed to implement the child’s IEP</a:t>
          </a:r>
        </a:p>
      </dsp:txBody>
      <dsp:txXfrm>
        <a:off x="4357370" y="2903108"/>
        <a:ext cx="3738561" cy="892967"/>
      </dsp:txXfrm>
    </dsp:sp>
    <dsp:sp modelId="{FD72A0BF-9AF6-4E37-B9B8-4466E46A077B}">
      <dsp:nvSpPr>
        <dsp:cNvPr id="0" name=""/>
        <dsp:cNvSpPr/>
      </dsp:nvSpPr>
      <dsp:spPr>
        <a:xfrm rot="5400000">
          <a:off x="6143654" y="3906854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7AE71-BD58-40C5-A22D-BBB9876D5708}">
      <dsp:nvSpPr>
        <dsp:cNvPr id="0" name=""/>
        <dsp:cNvSpPr/>
      </dsp:nvSpPr>
      <dsp:spPr>
        <a:xfrm>
          <a:off x="4329588" y="4155843"/>
          <a:ext cx="3794125" cy="948531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Tribunal or IEP Meeting</a:t>
          </a:r>
        </a:p>
      </dsp:txBody>
      <dsp:txXfrm>
        <a:off x="4357370" y="4183625"/>
        <a:ext cx="3738561" cy="89296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E57C8-1485-4149-A572-D82CDB656784}">
      <dsp:nvSpPr>
        <dsp:cNvPr id="0" name=""/>
        <dsp:cNvSpPr/>
      </dsp:nvSpPr>
      <dsp:spPr>
        <a:xfrm>
          <a:off x="0" y="4901"/>
          <a:ext cx="6527409" cy="10440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9C3D9-5571-4DDA-A8CC-5001BFC0FB85}">
      <dsp:nvSpPr>
        <dsp:cNvPr id="0" name=""/>
        <dsp:cNvSpPr/>
      </dsp:nvSpPr>
      <dsp:spPr>
        <a:xfrm>
          <a:off x="315829" y="239816"/>
          <a:ext cx="574235" cy="5742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9D6ED-867F-4946-A689-8A481DA55247}">
      <dsp:nvSpPr>
        <dsp:cNvPr id="0" name=""/>
        <dsp:cNvSpPr/>
      </dsp:nvSpPr>
      <dsp:spPr>
        <a:xfrm>
          <a:off x="1205894" y="4901"/>
          <a:ext cx="5321514" cy="1044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7" tIns="110497" rIns="110497" bIns="11049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Alleged offense occurs, school begins investigation, and child is suspended for up to 10 days</a:t>
          </a:r>
        </a:p>
      </dsp:txBody>
      <dsp:txXfrm>
        <a:off x="1205894" y="4901"/>
        <a:ext cx="5321514" cy="1044064"/>
      </dsp:txXfrm>
    </dsp:sp>
    <dsp:sp modelId="{7A9B5327-FC64-4BA7-B2AB-85EA8BAA31D1}">
      <dsp:nvSpPr>
        <dsp:cNvPr id="0" name=""/>
        <dsp:cNvSpPr/>
      </dsp:nvSpPr>
      <dsp:spPr>
        <a:xfrm>
          <a:off x="0" y="1309982"/>
          <a:ext cx="6527409" cy="10440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A6993-A3AA-48A5-BED9-895CF31FFBA9}">
      <dsp:nvSpPr>
        <dsp:cNvPr id="0" name=""/>
        <dsp:cNvSpPr/>
      </dsp:nvSpPr>
      <dsp:spPr>
        <a:xfrm>
          <a:off x="315829" y="1544896"/>
          <a:ext cx="574235" cy="5742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0B6E2-50B2-46D6-9547-3D648DF28977}">
      <dsp:nvSpPr>
        <dsp:cNvPr id="0" name=""/>
        <dsp:cNvSpPr/>
      </dsp:nvSpPr>
      <dsp:spPr>
        <a:xfrm>
          <a:off x="1205894" y="1309982"/>
          <a:ext cx="5321514" cy="1044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7" tIns="110497" rIns="110497" bIns="11049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Notice/charge letter is sent to guardian with offense(s), date for tribunal hearing, and school’s preferred outcome </a:t>
          </a:r>
        </a:p>
      </dsp:txBody>
      <dsp:txXfrm>
        <a:off x="1205894" y="1309982"/>
        <a:ext cx="5321514" cy="1044064"/>
      </dsp:txXfrm>
    </dsp:sp>
    <dsp:sp modelId="{874109E9-B3B8-4283-A525-745A5767E0F1}">
      <dsp:nvSpPr>
        <dsp:cNvPr id="0" name=""/>
        <dsp:cNvSpPr/>
      </dsp:nvSpPr>
      <dsp:spPr>
        <a:xfrm>
          <a:off x="0" y="2615062"/>
          <a:ext cx="6527409" cy="10440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4EB41-0719-4F1A-9F5B-CF58007584CC}">
      <dsp:nvSpPr>
        <dsp:cNvPr id="0" name=""/>
        <dsp:cNvSpPr/>
      </dsp:nvSpPr>
      <dsp:spPr>
        <a:xfrm>
          <a:off x="315829" y="2849977"/>
          <a:ext cx="574235" cy="5742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6B77C-9FC0-46BA-90DE-29E4B4141BA0}">
      <dsp:nvSpPr>
        <dsp:cNvPr id="0" name=""/>
        <dsp:cNvSpPr/>
      </dsp:nvSpPr>
      <dsp:spPr>
        <a:xfrm>
          <a:off x="1205894" y="2615062"/>
          <a:ext cx="5321514" cy="1044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7" tIns="110497" rIns="110497" bIns="11049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If the child receives special education services, a Manifestation Determination Review occurs</a:t>
          </a:r>
        </a:p>
      </dsp:txBody>
      <dsp:txXfrm>
        <a:off x="1205894" y="2615062"/>
        <a:ext cx="5321514" cy="1044064"/>
      </dsp:txXfrm>
    </dsp:sp>
    <dsp:sp modelId="{7690E40A-7FA4-4CBD-AF8A-86EEE98538EB}">
      <dsp:nvSpPr>
        <dsp:cNvPr id="0" name=""/>
        <dsp:cNvSpPr/>
      </dsp:nvSpPr>
      <dsp:spPr>
        <a:xfrm>
          <a:off x="0" y="3920143"/>
          <a:ext cx="6527409" cy="10440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C3266-4797-481F-A720-405847DA391C}">
      <dsp:nvSpPr>
        <dsp:cNvPr id="0" name=""/>
        <dsp:cNvSpPr/>
      </dsp:nvSpPr>
      <dsp:spPr>
        <a:xfrm>
          <a:off x="315829" y="4155057"/>
          <a:ext cx="574235" cy="5742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BD52F-13A2-4754-B7E9-B2FA0817EF33}">
      <dsp:nvSpPr>
        <dsp:cNvPr id="0" name=""/>
        <dsp:cNvSpPr/>
      </dsp:nvSpPr>
      <dsp:spPr>
        <a:xfrm>
          <a:off x="1205894" y="3920143"/>
          <a:ext cx="5321514" cy="1044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7" tIns="110497" rIns="110497" bIns="11049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Tribunal hearing occurs with hearing officer, school administration, witness(es) guardian, child, and possibly attorney </a:t>
          </a:r>
        </a:p>
      </dsp:txBody>
      <dsp:txXfrm>
        <a:off x="1205894" y="3920143"/>
        <a:ext cx="5321514" cy="1044064"/>
      </dsp:txXfrm>
    </dsp:sp>
    <dsp:sp modelId="{12D3DA62-9905-41A1-A384-EBCA5D756CDB}">
      <dsp:nvSpPr>
        <dsp:cNvPr id="0" name=""/>
        <dsp:cNvSpPr/>
      </dsp:nvSpPr>
      <dsp:spPr>
        <a:xfrm>
          <a:off x="0" y="5225223"/>
          <a:ext cx="6527409" cy="10440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1A5EA-6968-46F6-A012-4FB9920D09A1}">
      <dsp:nvSpPr>
        <dsp:cNvPr id="0" name=""/>
        <dsp:cNvSpPr/>
      </dsp:nvSpPr>
      <dsp:spPr>
        <a:xfrm>
          <a:off x="315829" y="5460138"/>
          <a:ext cx="574235" cy="5742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97DA2-8B7E-420C-B42F-6841CCFA9B17}">
      <dsp:nvSpPr>
        <dsp:cNvPr id="0" name=""/>
        <dsp:cNvSpPr/>
      </dsp:nvSpPr>
      <dsp:spPr>
        <a:xfrm>
          <a:off x="1205894" y="5225223"/>
          <a:ext cx="5321514" cy="1044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7" tIns="110497" rIns="110497" bIns="11049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Hearing officer renders decision either party can appeal  (usually return to school, extended suspension, alternative placement, expulsion)</a:t>
          </a:r>
        </a:p>
      </dsp:txBody>
      <dsp:txXfrm>
        <a:off x="1205894" y="5225223"/>
        <a:ext cx="5321514" cy="1044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0EADB-794D-4C2B-873B-00C2ED25FD3D}">
      <dsp:nvSpPr>
        <dsp:cNvPr id="0" name=""/>
        <dsp:cNvSpPr/>
      </dsp:nvSpPr>
      <dsp:spPr>
        <a:xfrm>
          <a:off x="0" y="324026"/>
          <a:ext cx="6122120" cy="3673272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Mental Health Challenges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Anxiety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Depression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Attention Deficit/Hyperactivity Disorder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Post-Traumatic Stress Disorder</a:t>
          </a:r>
        </a:p>
      </dsp:txBody>
      <dsp:txXfrm>
        <a:off x="0" y="324026"/>
        <a:ext cx="6122120" cy="36732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0EADB-794D-4C2B-873B-00C2ED25FD3D}">
      <dsp:nvSpPr>
        <dsp:cNvPr id="0" name=""/>
        <dsp:cNvSpPr/>
      </dsp:nvSpPr>
      <dsp:spPr>
        <a:xfrm>
          <a:off x="1288" y="951313"/>
          <a:ext cx="5024344" cy="3014606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Mental Health Challenges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Anxiety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Depression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Attention Deficit/Hyperactivity Disorder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Post-Traumatic Stress Disorder</a:t>
          </a:r>
        </a:p>
      </dsp:txBody>
      <dsp:txXfrm>
        <a:off x="1288" y="951313"/>
        <a:ext cx="5024344" cy="3014606"/>
      </dsp:txXfrm>
    </dsp:sp>
    <dsp:sp modelId="{3B2F0929-5160-4590-A360-82EE491DA19E}">
      <dsp:nvSpPr>
        <dsp:cNvPr id="0" name=""/>
        <dsp:cNvSpPr/>
      </dsp:nvSpPr>
      <dsp:spPr>
        <a:xfrm>
          <a:off x="5528067" y="951313"/>
          <a:ext cx="5024344" cy="3014606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Trauma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Sad, violent, or scary events , like this pandemic, that may have long term effects on a child’s behavior</a:t>
          </a:r>
        </a:p>
      </dsp:txBody>
      <dsp:txXfrm>
        <a:off x="5528067" y="951313"/>
        <a:ext cx="5024344" cy="30146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0EADB-794D-4C2B-873B-00C2ED25FD3D}">
      <dsp:nvSpPr>
        <dsp:cNvPr id="0" name=""/>
        <dsp:cNvSpPr/>
      </dsp:nvSpPr>
      <dsp:spPr>
        <a:xfrm>
          <a:off x="1305298" y="37"/>
          <a:ext cx="3782429" cy="2269457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Mental Health Challenges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Anxiety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Depression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Attention Deficit/Hyperactivity Disorder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Post-Traumatic Stress Disorder</a:t>
          </a:r>
        </a:p>
      </dsp:txBody>
      <dsp:txXfrm>
        <a:off x="1305298" y="37"/>
        <a:ext cx="3782429" cy="2269457"/>
      </dsp:txXfrm>
    </dsp:sp>
    <dsp:sp modelId="{3B2F0929-5160-4590-A360-82EE491DA19E}">
      <dsp:nvSpPr>
        <dsp:cNvPr id="0" name=""/>
        <dsp:cNvSpPr/>
      </dsp:nvSpPr>
      <dsp:spPr>
        <a:xfrm>
          <a:off x="5465971" y="37"/>
          <a:ext cx="3782429" cy="2269457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Trauma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Sad, violent, or scary events , like this pandemic, that may have long term effects on a child’s behavior</a:t>
          </a:r>
        </a:p>
      </dsp:txBody>
      <dsp:txXfrm>
        <a:off x="5465971" y="37"/>
        <a:ext cx="3782429" cy="2269457"/>
      </dsp:txXfrm>
    </dsp:sp>
    <dsp:sp modelId="{A3E875F1-4E95-4A04-9F2A-D559D3CD7D45}">
      <dsp:nvSpPr>
        <dsp:cNvPr id="0" name=""/>
        <dsp:cNvSpPr/>
      </dsp:nvSpPr>
      <dsp:spPr>
        <a:xfrm>
          <a:off x="3385635" y="2647737"/>
          <a:ext cx="3782429" cy="2269457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Physical and Mental Disabilities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Physical and mental challenges that may make it hard to learn or follow rules</a:t>
          </a:r>
        </a:p>
      </dsp:txBody>
      <dsp:txXfrm>
        <a:off x="3385635" y="2647737"/>
        <a:ext cx="3782429" cy="22694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0EADB-794D-4C2B-873B-00C2ED25FD3D}">
      <dsp:nvSpPr>
        <dsp:cNvPr id="0" name=""/>
        <dsp:cNvSpPr/>
      </dsp:nvSpPr>
      <dsp:spPr>
        <a:xfrm>
          <a:off x="1305298" y="37"/>
          <a:ext cx="3782429" cy="2269457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Mental Health Challenges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Anxiety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Depression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Attention Deficit/Hyperactivity Disorder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Post-Traumatic Stress Disorder</a:t>
          </a:r>
        </a:p>
      </dsp:txBody>
      <dsp:txXfrm>
        <a:off x="1305298" y="37"/>
        <a:ext cx="3782429" cy="2269457"/>
      </dsp:txXfrm>
    </dsp:sp>
    <dsp:sp modelId="{3B2F0929-5160-4590-A360-82EE491DA19E}">
      <dsp:nvSpPr>
        <dsp:cNvPr id="0" name=""/>
        <dsp:cNvSpPr/>
      </dsp:nvSpPr>
      <dsp:spPr>
        <a:xfrm>
          <a:off x="5465971" y="37"/>
          <a:ext cx="3782429" cy="2269457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Trauma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Sad, violent, or scary events , like this pandemic, that may have long term effects on a child’s behavior</a:t>
          </a:r>
        </a:p>
      </dsp:txBody>
      <dsp:txXfrm>
        <a:off x="5465971" y="37"/>
        <a:ext cx="3782429" cy="2269457"/>
      </dsp:txXfrm>
    </dsp:sp>
    <dsp:sp modelId="{A3E875F1-4E95-4A04-9F2A-D559D3CD7D45}">
      <dsp:nvSpPr>
        <dsp:cNvPr id="0" name=""/>
        <dsp:cNvSpPr/>
      </dsp:nvSpPr>
      <dsp:spPr>
        <a:xfrm>
          <a:off x="1305298" y="2647737"/>
          <a:ext cx="3782429" cy="2269457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Physical and Mental Disabilities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Physical and mental challenges that may make it hard to learn or follow rules</a:t>
          </a:r>
        </a:p>
      </dsp:txBody>
      <dsp:txXfrm>
        <a:off x="1305298" y="2647737"/>
        <a:ext cx="3782429" cy="2269457"/>
      </dsp:txXfrm>
    </dsp:sp>
    <dsp:sp modelId="{1D2D9FF5-EC0B-4E29-B4B5-2A9BD2EDE3A0}">
      <dsp:nvSpPr>
        <dsp:cNvPr id="0" name=""/>
        <dsp:cNvSpPr/>
      </dsp:nvSpPr>
      <dsp:spPr>
        <a:xfrm>
          <a:off x="5465971" y="2647737"/>
          <a:ext cx="3782429" cy="2269457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Learning Disabilities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Specific challenges that make it hard to learn at school</a:t>
          </a:r>
        </a:p>
      </dsp:txBody>
      <dsp:txXfrm>
        <a:off x="5465971" y="2647737"/>
        <a:ext cx="3782429" cy="22694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0EADB-794D-4C2B-873B-00C2ED25FD3D}">
      <dsp:nvSpPr>
        <dsp:cNvPr id="0" name=""/>
        <dsp:cNvSpPr/>
      </dsp:nvSpPr>
      <dsp:spPr>
        <a:xfrm>
          <a:off x="0" y="314896"/>
          <a:ext cx="3298031" cy="1978818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Mental Health Challenges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Anxiety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Depression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Attention Deficit/Hyperactivity Disorder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Post-Traumatic Stress Disorder</a:t>
          </a:r>
        </a:p>
      </dsp:txBody>
      <dsp:txXfrm>
        <a:off x="0" y="314896"/>
        <a:ext cx="3298031" cy="1978818"/>
      </dsp:txXfrm>
    </dsp:sp>
    <dsp:sp modelId="{3B2F0929-5160-4590-A360-82EE491DA19E}">
      <dsp:nvSpPr>
        <dsp:cNvPr id="0" name=""/>
        <dsp:cNvSpPr/>
      </dsp:nvSpPr>
      <dsp:spPr>
        <a:xfrm>
          <a:off x="3627834" y="314896"/>
          <a:ext cx="3298031" cy="1978818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Trauma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Sad, violent, or scary events , like this pandemic, that may have long term effects on a child’s behavior</a:t>
          </a:r>
        </a:p>
      </dsp:txBody>
      <dsp:txXfrm>
        <a:off x="3627834" y="314896"/>
        <a:ext cx="3298031" cy="1978818"/>
      </dsp:txXfrm>
    </dsp:sp>
    <dsp:sp modelId="{A3E875F1-4E95-4A04-9F2A-D559D3CD7D45}">
      <dsp:nvSpPr>
        <dsp:cNvPr id="0" name=""/>
        <dsp:cNvSpPr/>
      </dsp:nvSpPr>
      <dsp:spPr>
        <a:xfrm>
          <a:off x="7255668" y="314896"/>
          <a:ext cx="3298031" cy="1978818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Physical and Mental Disabilities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Physical and mental challenges that may make it hard to learn or follow rules</a:t>
          </a:r>
        </a:p>
      </dsp:txBody>
      <dsp:txXfrm>
        <a:off x="7255668" y="314896"/>
        <a:ext cx="3298031" cy="1978818"/>
      </dsp:txXfrm>
    </dsp:sp>
    <dsp:sp modelId="{1D2D9FF5-EC0B-4E29-B4B5-2A9BD2EDE3A0}">
      <dsp:nvSpPr>
        <dsp:cNvPr id="0" name=""/>
        <dsp:cNvSpPr/>
      </dsp:nvSpPr>
      <dsp:spPr>
        <a:xfrm>
          <a:off x="1813917" y="2623518"/>
          <a:ext cx="3298031" cy="1978818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Learning Disabilities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Specific challenges that make it hard to learn at school</a:t>
          </a:r>
        </a:p>
      </dsp:txBody>
      <dsp:txXfrm>
        <a:off x="1813917" y="2623518"/>
        <a:ext cx="3298031" cy="1978818"/>
      </dsp:txXfrm>
    </dsp:sp>
    <dsp:sp modelId="{CC8DBF78-04DD-40B0-95F6-805BB4FC39FD}">
      <dsp:nvSpPr>
        <dsp:cNvPr id="0" name=""/>
        <dsp:cNvSpPr/>
      </dsp:nvSpPr>
      <dsp:spPr>
        <a:xfrm>
          <a:off x="5441751" y="2623518"/>
          <a:ext cx="3298031" cy="1978818"/>
        </a:xfrm>
        <a:prstGeom prst="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Language Impairments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Trouble speaking or understanding words or speech</a:t>
          </a:r>
        </a:p>
      </dsp:txBody>
      <dsp:txXfrm>
        <a:off x="5441751" y="2623518"/>
        <a:ext cx="3298031" cy="19788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F7740-4388-4124-AD73-99A7FFF654AA}">
      <dsp:nvSpPr>
        <dsp:cNvPr id="0" name=""/>
        <dsp:cNvSpPr/>
      </dsp:nvSpPr>
      <dsp:spPr>
        <a:xfrm>
          <a:off x="436989" y="2485"/>
          <a:ext cx="3024913" cy="1814947"/>
        </a:xfrm>
        <a:prstGeom prst="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Student Support Team</a:t>
          </a:r>
        </a:p>
      </dsp:txBody>
      <dsp:txXfrm>
        <a:off x="436989" y="2485"/>
        <a:ext cx="3024913" cy="1814947"/>
      </dsp:txXfrm>
    </dsp:sp>
    <dsp:sp modelId="{9C7F0E38-01D8-4F43-9D57-4170203D5549}">
      <dsp:nvSpPr>
        <dsp:cNvPr id="0" name=""/>
        <dsp:cNvSpPr/>
      </dsp:nvSpPr>
      <dsp:spPr>
        <a:xfrm>
          <a:off x="3764393" y="2485"/>
          <a:ext cx="3024913" cy="1814947"/>
        </a:xfrm>
        <a:prstGeom prst="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Functional Behavior Assessment and Behavior Intervention Plan</a:t>
          </a:r>
        </a:p>
      </dsp:txBody>
      <dsp:txXfrm>
        <a:off x="3764393" y="2485"/>
        <a:ext cx="3024913" cy="1814947"/>
      </dsp:txXfrm>
    </dsp:sp>
    <dsp:sp modelId="{E9F6655D-3C79-4FB7-B969-6AAA195A8ACC}">
      <dsp:nvSpPr>
        <dsp:cNvPr id="0" name=""/>
        <dsp:cNvSpPr/>
      </dsp:nvSpPr>
      <dsp:spPr>
        <a:xfrm>
          <a:off x="7091797" y="2485"/>
          <a:ext cx="3024913" cy="1814947"/>
        </a:xfrm>
        <a:prstGeom prst="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Section 504 Plans</a:t>
          </a:r>
        </a:p>
      </dsp:txBody>
      <dsp:txXfrm>
        <a:off x="7091797" y="2485"/>
        <a:ext cx="3024913" cy="1814947"/>
      </dsp:txXfrm>
    </dsp:sp>
    <dsp:sp modelId="{01AA3A07-302D-4F39-BD52-902CEF0BA459}">
      <dsp:nvSpPr>
        <dsp:cNvPr id="0" name=""/>
        <dsp:cNvSpPr/>
      </dsp:nvSpPr>
      <dsp:spPr>
        <a:xfrm>
          <a:off x="436989" y="2119924"/>
          <a:ext cx="3024913" cy="1814947"/>
        </a:xfrm>
        <a:prstGeom prst="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Special Education and IEPs </a:t>
          </a:r>
        </a:p>
      </dsp:txBody>
      <dsp:txXfrm>
        <a:off x="436989" y="2119924"/>
        <a:ext cx="3024913" cy="1814947"/>
      </dsp:txXfrm>
    </dsp:sp>
    <dsp:sp modelId="{B1422B90-D998-4A2A-9C9D-3B254BB94BFE}">
      <dsp:nvSpPr>
        <dsp:cNvPr id="0" name=""/>
        <dsp:cNvSpPr/>
      </dsp:nvSpPr>
      <dsp:spPr>
        <a:xfrm>
          <a:off x="3764393" y="2119924"/>
          <a:ext cx="3024913" cy="1814947"/>
        </a:xfrm>
        <a:prstGeom prst="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Behavioral Health Services in School</a:t>
          </a:r>
        </a:p>
      </dsp:txBody>
      <dsp:txXfrm>
        <a:off x="3764393" y="2119924"/>
        <a:ext cx="3024913" cy="1814947"/>
      </dsp:txXfrm>
    </dsp:sp>
    <dsp:sp modelId="{94E92A85-A85B-409C-8D98-752793305876}">
      <dsp:nvSpPr>
        <dsp:cNvPr id="0" name=""/>
        <dsp:cNvSpPr/>
      </dsp:nvSpPr>
      <dsp:spPr>
        <a:xfrm>
          <a:off x="7091797" y="2119924"/>
          <a:ext cx="3024913" cy="1814947"/>
        </a:xfrm>
        <a:prstGeom prst="rect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Multi-Tiered System of Supports</a:t>
          </a:r>
        </a:p>
      </dsp:txBody>
      <dsp:txXfrm>
        <a:off x="7091797" y="2119924"/>
        <a:ext cx="3024913" cy="18149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6BA8E-29B3-4086-B527-B99431B993FC}">
      <dsp:nvSpPr>
        <dsp:cNvPr id="0" name=""/>
        <dsp:cNvSpPr/>
      </dsp:nvSpPr>
      <dsp:spPr>
        <a:xfrm>
          <a:off x="0" y="980693"/>
          <a:ext cx="7287065" cy="18105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2E996-C357-4D63-8B8C-055302DA27D0}">
      <dsp:nvSpPr>
        <dsp:cNvPr id="0" name=""/>
        <dsp:cNvSpPr/>
      </dsp:nvSpPr>
      <dsp:spPr>
        <a:xfrm>
          <a:off x="547679" y="1388059"/>
          <a:ext cx="995781" cy="995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BA58F-0527-4672-8233-C6FB2FB5CD45}">
      <dsp:nvSpPr>
        <dsp:cNvPr id="0" name=""/>
        <dsp:cNvSpPr/>
      </dsp:nvSpPr>
      <dsp:spPr>
        <a:xfrm>
          <a:off x="2091141" y="980693"/>
          <a:ext cx="5195923" cy="181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613" tIns="191613" rIns="191613" bIns="19161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Work with your Education Support Monitor (ESM) to identify school and community services available to children who may have a behavior or learning challenge</a:t>
          </a:r>
        </a:p>
      </dsp:txBody>
      <dsp:txXfrm>
        <a:off x="2091141" y="980693"/>
        <a:ext cx="5195923" cy="1810512"/>
      </dsp:txXfrm>
    </dsp:sp>
    <dsp:sp modelId="{E19DFDC0-8AC6-4428-8CFC-D0EA3D142996}">
      <dsp:nvSpPr>
        <dsp:cNvPr id="0" name=""/>
        <dsp:cNvSpPr/>
      </dsp:nvSpPr>
      <dsp:spPr>
        <a:xfrm>
          <a:off x="0" y="3243833"/>
          <a:ext cx="7287065" cy="18105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83B1B-FF43-4F2D-8626-05A5A2EAC229}">
      <dsp:nvSpPr>
        <dsp:cNvPr id="0" name=""/>
        <dsp:cNvSpPr/>
      </dsp:nvSpPr>
      <dsp:spPr>
        <a:xfrm>
          <a:off x="547679" y="3651199"/>
          <a:ext cx="995781" cy="9957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95F14-A0F7-48AC-B827-D7415DBC14E3}">
      <dsp:nvSpPr>
        <dsp:cNvPr id="0" name=""/>
        <dsp:cNvSpPr/>
      </dsp:nvSpPr>
      <dsp:spPr>
        <a:xfrm>
          <a:off x="2091141" y="3243833"/>
          <a:ext cx="5195923" cy="181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613" tIns="191613" rIns="191613" bIns="19161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Check with your ESM to see how they can support youth facing short- or long-term exclusionary discipline </a:t>
          </a:r>
        </a:p>
      </dsp:txBody>
      <dsp:txXfrm>
        <a:off x="2091141" y="3243833"/>
        <a:ext cx="5195923" cy="18105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5DD3-9441-4245-AB9C-A7C16C1A3AB5}">
      <dsp:nvSpPr>
        <dsp:cNvPr id="0" name=""/>
        <dsp:cNvSpPr/>
      </dsp:nvSpPr>
      <dsp:spPr>
        <a:xfrm>
          <a:off x="0" y="2034"/>
          <a:ext cx="5728344" cy="10313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B1D57-FC42-4704-BBE8-A96939A1B4FC}">
      <dsp:nvSpPr>
        <dsp:cNvPr id="0" name=""/>
        <dsp:cNvSpPr/>
      </dsp:nvSpPr>
      <dsp:spPr>
        <a:xfrm>
          <a:off x="311983" y="234089"/>
          <a:ext cx="567243" cy="5672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CBCD9-74F2-428A-A1FD-6E6DB3FD1149}">
      <dsp:nvSpPr>
        <dsp:cNvPr id="0" name=""/>
        <dsp:cNvSpPr/>
      </dsp:nvSpPr>
      <dsp:spPr>
        <a:xfrm>
          <a:off x="1191211" y="2034"/>
          <a:ext cx="4537132" cy="103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1" tIns="109151" rIns="109151" bIns="1091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Identification</a:t>
          </a:r>
        </a:p>
      </dsp:txBody>
      <dsp:txXfrm>
        <a:off x="1191211" y="2034"/>
        <a:ext cx="4537132" cy="1031351"/>
      </dsp:txXfrm>
    </dsp:sp>
    <dsp:sp modelId="{1B3456AC-E836-4440-A4D5-C9259D53798E}">
      <dsp:nvSpPr>
        <dsp:cNvPr id="0" name=""/>
        <dsp:cNvSpPr/>
      </dsp:nvSpPr>
      <dsp:spPr>
        <a:xfrm>
          <a:off x="0" y="1291224"/>
          <a:ext cx="5728344" cy="10313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C2B6E-3B8A-499E-8C15-783A97C5160C}">
      <dsp:nvSpPr>
        <dsp:cNvPr id="0" name=""/>
        <dsp:cNvSpPr/>
      </dsp:nvSpPr>
      <dsp:spPr>
        <a:xfrm>
          <a:off x="311983" y="1523278"/>
          <a:ext cx="567243" cy="5672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67D23-F9CC-429A-AA56-37D2FA5FCFC3}">
      <dsp:nvSpPr>
        <dsp:cNvPr id="0" name=""/>
        <dsp:cNvSpPr/>
      </dsp:nvSpPr>
      <dsp:spPr>
        <a:xfrm>
          <a:off x="1191211" y="1291224"/>
          <a:ext cx="4537132" cy="103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1" tIns="109151" rIns="109151" bIns="1091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Evaluation</a:t>
          </a:r>
        </a:p>
      </dsp:txBody>
      <dsp:txXfrm>
        <a:off x="1191211" y="1291224"/>
        <a:ext cx="4537132" cy="1031351"/>
      </dsp:txXfrm>
    </dsp:sp>
    <dsp:sp modelId="{044CEC4E-2CFE-434F-985A-5D885B0D2814}">
      <dsp:nvSpPr>
        <dsp:cNvPr id="0" name=""/>
        <dsp:cNvSpPr/>
      </dsp:nvSpPr>
      <dsp:spPr>
        <a:xfrm>
          <a:off x="0" y="2580413"/>
          <a:ext cx="5728344" cy="10313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3E12F-A1C2-48B9-B09D-F6F0BF5AB143}">
      <dsp:nvSpPr>
        <dsp:cNvPr id="0" name=""/>
        <dsp:cNvSpPr/>
      </dsp:nvSpPr>
      <dsp:spPr>
        <a:xfrm>
          <a:off x="311983" y="2812468"/>
          <a:ext cx="567243" cy="5672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385F6-66F1-47D0-A7E0-6BF6D20A7103}">
      <dsp:nvSpPr>
        <dsp:cNvPr id="0" name=""/>
        <dsp:cNvSpPr/>
      </dsp:nvSpPr>
      <dsp:spPr>
        <a:xfrm>
          <a:off x="1191211" y="2580413"/>
          <a:ext cx="4537132" cy="103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1" tIns="109151" rIns="109151" bIns="1091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Eligibility</a:t>
          </a:r>
        </a:p>
      </dsp:txBody>
      <dsp:txXfrm>
        <a:off x="1191211" y="2580413"/>
        <a:ext cx="4537132" cy="1031351"/>
      </dsp:txXfrm>
    </dsp:sp>
    <dsp:sp modelId="{34159C13-EFFE-4B86-929D-F15553FCC6E3}">
      <dsp:nvSpPr>
        <dsp:cNvPr id="0" name=""/>
        <dsp:cNvSpPr/>
      </dsp:nvSpPr>
      <dsp:spPr>
        <a:xfrm>
          <a:off x="0" y="3869603"/>
          <a:ext cx="5728344" cy="10313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3F9DD-4334-46A6-A949-833FAA3530CF}">
      <dsp:nvSpPr>
        <dsp:cNvPr id="0" name=""/>
        <dsp:cNvSpPr/>
      </dsp:nvSpPr>
      <dsp:spPr>
        <a:xfrm>
          <a:off x="311983" y="4101657"/>
          <a:ext cx="567243" cy="5672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3E83A-6514-44D9-B0F7-85DE2E8E53AD}">
      <dsp:nvSpPr>
        <dsp:cNvPr id="0" name=""/>
        <dsp:cNvSpPr/>
      </dsp:nvSpPr>
      <dsp:spPr>
        <a:xfrm>
          <a:off x="1191211" y="3869603"/>
          <a:ext cx="4537132" cy="103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1" tIns="109151" rIns="109151" bIns="1091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Placement</a:t>
          </a:r>
        </a:p>
      </dsp:txBody>
      <dsp:txXfrm>
        <a:off x="1191211" y="3869603"/>
        <a:ext cx="4537132" cy="1031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372967-87A5-4EAC-80B2-98E37AA68733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D7358B-5378-4996-9DF4-EF59CBB8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3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compensatory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7358B-5378-4996-9DF4-EF59CBB8D4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2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3100" dirty="0"/>
              <a:t>Parent</a:t>
            </a:r>
          </a:p>
          <a:p>
            <a:pPr lvl="1"/>
            <a:r>
              <a:rPr lang="en-US" sz="3100" dirty="0"/>
              <a:t>School teachers</a:t>
            </a:r>
          </a:p>
          <a:p>
            <a:pPr lvl="1"/>
            <a:r>
              <a:rPr lang="en-US" sz="3100" dirty="0"/>
              <a:t>Special education administrator (from the school and district)</a:t>
            </a:r>
          </a:p>
          <a:p>
            <a:pPr lvl="1"/>
            <a:r>
              <a:rPr lang="en-US" sz="3100" dirty="0"/>
              <a:t>School psychologist</a:t>
            </a:r>
          </a:p>
          <a:p>
            <a:pPr lvl="1"/>
            <a:r>
              <a:rPr lang="en-US" sz="3100" dirty="0"/>
              <a:t>Providers who work with the child outside of school</a:t>
            </a:r>
          </a:p>
          <a:p>
            <a:pPr lvl="1"/>
            <a:r>
              <a:rPr lang="en-US" sz="3100" dirty="0"/>
              <a:t>If the parent brings an attorney, the attorney for the school will attend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7358B-5378-4996-9DF4-EF59CBB8D4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5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3200" dirty="0"/>
              <a:t>What does the child’s IEP state as it relates to behavior?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3200" dirty="0"/>
              <a:t>Eligibility category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3200" dirty="0"/>
              <a:t>Present levels of performance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3200" dirty="0"/>
              <a:t>Behavior intervention plan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3200" dirty="0"/>
              <a:t>Behavior goals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3200" dirty="0"/>
              <a:t>Behavior accommodations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3200" dirty="0"/>
              <a:t>Meeting minutes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3200" dirty="0"/>
              <a:t>Services as it relates to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7358B-5378-4996-9DF4-EF59CBB8D4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2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Hold up the hand out.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Spanish, too.  PLUS the bullying supplement.</a:t>
            </a:r>
            <a:endParaRPr dirty="0"/>
          </a:p>
        </p:txBody>
      </p:sp>
      <p:sp>
        <p:nvSpPr>
          <p:cNvPr id="619" name="Google Shape;619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is all found in the Keeping Kids in Class Toolkit!  (Go through the buttons if have time)</a:t>
            </a:r>
            <a:endParaRPr/>
          </a:p>
        </p:txBody>
      </p:sp>
      <p:sp>
        <p:nvSpPr>
          <p:cNvPr id="509" name="Google Shape;509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4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626" name="Google Shape;626;p4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defTabSz="931774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31774">
                <a:buClr>
                  <a:srgbClr val="000000"/>
                </a:buClr>
                <a:defRPr/>
              </a:pPr>
              <a:t>41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9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82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gaappleseed.org/publication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aappleseed.org/referral" TargetMode="Externa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appleseed.org/toolki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surveymonkey.com/r/AFYC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surveymonkey.com/r/AFYC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appleseed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GeorgiaAppleseed" TargetMode="External"/><Relationship Id="rId5" Type="http://schemas.openxmlformats.org/officeDocument/2006/relationships/hyperlink" Target="mailto:lwroberts@gaappleseed.org" TargetMode="External"/><Relationship Id="rId4" Type="http://schemas.openxmlformats.org/officeDocument/2006/relationships/hyperlink" Target="mailto:twilson@gaappleseed.or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file:///D:\OneDrive\appleseed\videos\5.2.19%20good%20apple%20video%20with%20slices%20edited%20out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7D62-7825-4C41-B74F-74B1EAD37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084" y="732768"/>
            <a:ext cx="2938814" cy="3415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725CB-D980-9A4A-BE6C-A62D111CC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8" b="100000" l="0" r="7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1" b="2"/>
          <a:stretch/>
        </p:blipFill>
        <p:spPr>
          <a:xfrm>
            <a:off x="1588" y="3682"/>
            <a:ext cx="6094411" cy="4873385"/>
          </a:xfrm>
          <a:custGeom>
            <a:avLst/>
            <a:gdLst>
              <a:gd name="connsiteX0" fmla="*/ 0 w 6094411"/>
              <a:gd name="connsiteY0" fmla="*/ 0 h 4883281"/>
              <a:gd name="connsiteX1" fmla="*/ 6094411 w 6094411"/>
              <a:gd name="connsiteY1" fmla="*/ 0 h 4883281"/>
              <a:gd name="connsiteX2" fmla="*/ 6094411 w 6094411"/>
              <a:gd name="connsiteY2" fmla="*/ 2014600 h 4883281"/>
              <a:gd name="connsiteX3" fmla="*/ 5846149 w 6094411"/>
              <a:gd name="connsiteY3" fmla="*/ 2373182 h 4883281"/>
              <a:gd name="connsiteX4" fmla="*/ 5843219 w 6094411"/>
              <a:gd name="connsiteY4" fmla="*/ 2381649 h 4883281"/>
              <a:gd name="connsiteX5" fmla="*/ 5838822 w 6094411"/>
              <a:gd name="connsiteY5" fmla="*/ 2394349 h 4883281"/>
              <a:gd name="connsiteX6" fmla="*/ 5834426 w 6094411"/>
              <a:gd name="connsiteY6" fmla="*/ 2407048 h 4883281"/>
              <a:gd name="connsiteX7" fmla="*/ 5834426 w 6094411"/>
              <a:gd name="connsiteY7" fmla="*/ 2417632 h 4883281"/>
              <a:gd name="connsiteX8" fmla="*/ 5834426 w 6094411"/>
              <a:gd name="connsiteY8" fmla="*/ 2430332 h 4883281"/>
              <a:gd name="connsiteX9" fmla="*/ 5838822 w 6094411"/>
              <a:gd name="connsiteY9" fmla="*/ 2440915 h 4883281"/>
              <a:gd name="connsiteX10" fmla="*/ 5843219 w 6094411"/>
              <a:gd name="connsiteY10" fmla="*/ 2453615 h 4883281"/>
              <a:gd name="connsiteX11" fmla="*/ 5846149 w 6094411"/>
              <a:gd name="connsiteY11" fmla="*/ 2462082 h 4883281"/>
              <a:gd name="connsiteX12" fmla="*/ 6094411 w 6094411"/>
              <a:gd name="connsiteY12" fmla="*/ 2820664 h 4883281"/>
              <a:gd name="connsiteX13" fmla="*/ 6094411 w 6094411"/>
              <a:gd name="connsiteY13" fmla="*/ 4883281 h 4883281"/>
              <a:gd name="connsiteX14" fmla="*/ 0 w 6094411"/>
              <a:gd name="connsiteY14" fmla="*/ 4883281 h 48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31B37-0B0A-4A10-991C-7C341B6D2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42" y="5008098"/>
            <a:ext cx="12079458" cy="1849902"/>
          </a:xfrm>
        </p:spPr>
        <p:txBody>
          <a:bodyPr>
            <a:noAutofit/>
          </a:bodyPr>
          <a:lstStyle/>
          <a:p>
            <a:pPr algn="ctr"/>
            <a:br>
              <a:rPr lang="en-US" sz="3600" i="1" dirty="0"/>
            </a:br>
            <a:br>
              <a:rPr lang="en-US" sz="2400" i="1" dirty="0"/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8D053-4C0A-4852-B286-0B41B55F2D20}"/>
              </a:ext>
            </a:extLst>
          </p:cNvPr>
          <p:cNvSpPr txBox="1"/>
          <p:nvPr/>
        </p:nvSpPr>
        <p:spPr>
          <a:xfrm>
            <a:off x="480767" y="5414020"/>
            <a:ext cx="110670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Not Your Average School Year:</a:t>
            </a:r>
          </a:p>
          <a:p>
            <a:r>
              <a:rPr lang="en-US" sz="3200" b="1" dirty="0"/>
              <a:t>Sharing, Learning, Growing</a:t>
            </a:r>
          </a:p>
        </p:txBody>
      </p:sp>
    </p:spTree>
    <p:extLst>
      <p:ext uri="{BB962C8B-B14F-4D97-AF65-F5344CB8AC3E}">
        <p14:creationId xmlns:p14="http://schemas.microsoft.com/office/powerpoint/2010/main" val="19501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C0D1E11-0945-4DA6-B9CD-B79DE807C0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272242"/>
              </p:ext>
            </p:extLst>
          </p:nvPr>
        </p:nvGraphicFramePr>
        <p:xfrm>
          <a:off x="3318236" y="2247114"/>
          <a:ext cx="6122120" cy="432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4512428-DDDB-43D7-8F3C-DB0333B18196}"/>
              </a:ext>
            </a:extLst>
          </p:cNvPr>
          <p:cNvSpPr txBox="1"/>
          <p:nvPr/>
        </p:nvSpPr>
        <p:spPr>
          <a:xfrm>
            <a:off x="281935" y="379264"/>
            <a:ext cx="10700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If a child is struggling in school, they may have a learning or behavior challenge that could be related to:</a:t>
            </a:r>
          </a:p>
        </p:txBody>
      </p:sp>
    </p:spTree>
    <p:extLst>
      <p:ext uri="{BB962C8B-B14F-4D97-AF65-F5344CB8AC3E}">
        <p14:creationId xmlns:p14="http://schemas.microsoft.com/office/powerpoint/2010/main" val="5534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C0D1E11-0945-4DA6-B9CD-B79DE807C0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208600"/>
              </p:ext>
            </p:extLst>
          </p:nvPr>
        </p:nvGraphicFramePr>
        <p:xfrm>
          <a:off x="819150" y="1940767"/>
          <a:ext cx="10553700" cy="4917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233281C-0232-4D6E-810C-361ACAD01BC4}"/>
              </a:ext>
            </a:extLst>
          </p:cNvPr>
          <p:cNvGrpSpPr/>
          <p:nvPr/>
        </p:nvGrpSpPr>
        <p:grpSpPr>
          <a:xfrm>
            <a:off x="326375" y="289560"/>
            <a:ext cx="5548260" cy="707886"/>
            <a:chOff x="326375" y="289560"/>
            <a:chExt cx="5548260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28141D-14AC-48B0-92E0-12DF26DEE93D}"/>
                </a:ext>
              </a:extLst>
            </p:cNvPr>
            <p:cNvSpPr txBox="1"/>
            <p:nvPr/>
          </p:nvSpPr>
          <p:spPr>
            <a:xfrm>
              <a:off x="1116811" y="289560"/>
              <a:ext cx="4757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5828"/>
                  </a:solidFill>
                </a:rPr>
                <a:t>BEHAVIOR AND LEARNING CHALLENGES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DD6687-271F-4FDB-960E-EF684C8F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375" y="297889"/>
              <a:ext cx="658364" cy="6664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512428-DDDB-43D7-8F3C-DB0333B18196}"/>
              </a:ext>
            </a:extLst>
          </p:cNvPr>
          <p:cNvSpPr txBox="1"/>
          <p:nvPr/>
        </p:nvSpPr>
        <p:spPr>
          <a:xfrm>
            <a:off x="168814" y="1142836"/>
            <a:ext cx="8539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If a child is struggling in school, they may have a learning or behavior challenge that could be related to:</a:t>
            </a:r>
          </a:p>
        </p:txBody>
      </p:sp>
    </p:spTree>
    <p:extLst>
      <p:ext uri="{BB962C8B-B14F-4D97-AF65-F5344CB8AC3E}">
        <p14:creationId xmlns:p14="http://schemas.microsoft.com/office/powerpoint/2010/main" val="19426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C0D1E11-0945-4DA6-B9CD-B79DE807C0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450393"/>
              </p:ext>
            </p:extLst>
          </p:nvPr>
        </p:nvGraphicFramePr>
        <p:xfrm>
          <a:off x="819150" y="1940767"/>
          <a:ext cx="10553700" cy="4917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233281C-0232-4D6E-810C-361ACAD01BC4}"/>
              </a:ext>
            </a:extLst>
          </p:cNvPr>
          <p:cNvGrpSpPr/>
          <p:nvPr/>
        </p:nvGrpSpPr>
        <p:grpSpPr>
          <a:xfrm>
            <a:off x="326375" y="289560"/>
            <a:ext cx="5548260" cy="707886"/>
            <a:chOff x="326375" y="289560"/>
            <a:chExt cx="5548260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28141D-14AC-48B0-92E0-12DF26DEE93D}"/>
                </a:ext>
              </a:extLst>
            </p:cNvPr>
            <p:cNvSpPr txBox="1"/>
            <p:nvPr/>
          </p:nvSpPr>
          <p:spPr>
            <a:xfrm>
              <a:off x="1116811" y="289560"/>
              <a:ext cx="4757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5828"/>
                  </a:solidFill>
                </a:rPr>
                <a:t>BEHAVIOR AND LEARNING CHALLENGES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DD6687-271F-4FDB-960E-EF684C8F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375" y="297889"/>
              <a:ext cx="658364" cy="6664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512428-DDDB-43D7-8F3C-DB0333B18196}"/>
              </a:ext>
            </a:extLst>
          </p:cNvPr>
          <p:cNvSpPr txBox="1"/>
          <p:nvPr/>
        </p:nvSpPr>
        <p:spPr>
          <a:xfrm>
            <a:off x="168814" y="1142836"/>
            <a:ext cx="8539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If a child is struggling in school, they may have a learning or behavior challenge that could be related to:</a:t>
            </a:r>
          </a:p>
        </p:txBody>
      </p:sp>
    </p:spTree>
    <p:extLst>
      <p:ext uri="{BB962C8B-B14F-4D97-AF65-F5344CB8AC3E}">
        <p14:creationId xmlns:p14="http://schemas.microsoft.com/office/powerpoint/2010/main" val="7640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C0D1E11-0945-4DA6-B9CD-B79DE807C0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610696"/>
              </p:ext>
            </p:extLst>
          </p:nvPr>
        </p:nvGraphicFramePr>
        <p:xfrm>
          <a:off x="819150" y="1940767"/>
          <a:ext cx="10553700" cy="4917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233281C-0232-4D6E-810C-361ACAD01BC4}"/>
              </a:ext>
            </a:extLst>
          </p:cNvPr>
          <p:cNvGrpSpPr/>
          <p:nvPr/>
        </p:nvGrpSpPr>
        <p:grpSpPr>
          <a:xfrm>
            <a:off x="326375" y="289560"/>
            <a:ext cx="5548260" cy="707886"/>
            <a:chOff x="326375" y="289560"/>
            <a:chExt cx="5548260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28141D-14AC-48B0-92E0-12DF26DEE93D}"/>
                </a:ext>
              </a:extLst>
            </p:cNvPr>
            <p:cNvSpPr txBox="1"/>
            <p:nvPr/>
          </p:nvSpPr>
          <p:spPr>
            <a:xfrm>
              <a:off x="1116811" y="289560"/>
              <a:ext cx="4757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5828"/>
                  </a:solidFill>
                </a:rPr>
                <a:t>BEHAVIOR AND LEARNING CHALLENGES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DD6687-271F-4FDB-960E-EF684C8F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375" y="297889"/>
              <a:ext cx="658364" cy="6664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512428-DDDB-43D7-8F3C-DB0333B18196}"/>
              </a:ext>
            </a:extLst>
          </p:cNvPr>
          <p:cNvSpPr txBox="1"/>
          <p:nvPr/>
        </p:nvSpPr>
        <p:spPr>
          <a:xfrm>
            <a:off x="168814" y="1142836"/>
            <a:ext cx="8539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If a child is struggling in school, they may have a learning or behavior challenge that could be related to:</a:t>
            </a:r>
          </a:p>
        </p:txBody>
      </p:sp>
    </p:spTree>
    <p:extLst>
      <p:ext uri="{BB962C8B-B14F-4D97-AF65-F5344CB8AC3E}">
        <p14:creationId xmlns:p14="http://schemas.microsoft.com/office/powerpoint/2010/main" val="11211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C0D1E11-0945-4DA6-B9CD-B79DE807C0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9150" y="1940767"/>
          <a:ext cx="10553700" cy="4917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233281C-0232-4D6E-810C-361ACAD01BC4}"/>
              </a:ext>
            </a:extLst>
          </p:cNvPr>
          <p:cNvGrpSpPr/>
          <p:nvPr/>
        </p:nvGrpSpPr>
        <p:grpSpPr>
          <a:xfrm>
            <a:off x="326375" y="289560"/>
            <a:ext cx="5548260" cy="707886"/>
            <a:chOff x="326375" y="289560"/>
            <a:chExt cx="5548260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28141D-14AC-48B0-92E0-12DF26DEE93D}"/>
                </a:ext>
              </a:extLst>
            </p:cNvPr>
            <p:cNvSpPr txBox="1"/>
            <p:nvPr/>
          </p:nvSpPr>
          <p:spPr>
            <a:xfrm>
              <a:off x="1116811" y="289560"/>
              <a:ext cx="4757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5828"/>
                  </a:solidFill>
                </a:rPr>
                <a:t>BEHAVIOR AND LEARNING CHALLENGES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DD6687-271F-4FDB-960E-EF684C8F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375" y="297889"/>
              <a:ext cx="658364" cy="6664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512428-DDDB-43D7-8F3C-DB0333B18196}"/>
              </a:ext>
            </a:extLst>
          </p:cNvPr>
          <p:cNvSpPr txBox="1"/>
          <p:nvPr/>
        </p:nvSpPr>
        <p:spPr>
          <a:xfrm>
            <a:off x="168814" y="1142836"/>
            <a:ext cx="8539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If a child is struggling in school, they may have a learning or behavior challenge that could be related to:</a:t>
            </a:r>
          </a:p>
        </p:txBody>
      </p:sp>
    </p:spTree>
    <p:extLst>
      <p:ext uri="{BB962C8B-B14F-4D97-AF65-F5344CB8AC3E}">
        <p14:creationId xmlns:p14="http://schemas.microsoft.com/office/powerpoint/2010/main" val="2033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E82DA-9F25-4D57-BA75-74BC61B3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00" y="1376828"/>
            <a:ext cx="5070100" cy="1559412"/>
          </a:xfrm>
        </p:spPr>
        <p:txBody>
          <a:bodyPr>
            <a:normAutofit/>
          </a:bodyPr>
          <a:lstStyle/>
          <a:p>
            <a:r>
              <a:rPr lang="en-US" dirty="0"/>
              <a:t>…Schools can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6ABCD-C796-4B61-98A6-49ACB147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16" y="3139440"/>
            <a:ext cx="5483619" cy="32713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Ask for:</a:t>
            </a:r>
          </a:p>
          <a:p>
            <a:r>
              <a:rPr lang="en-US" sz="2400" dirty="0"/>
              <a:t>Student Support Teams</a:t>
            </a:r>
          </a:p>
          <a:p>
            <a:r>
              <a:rPr lang="en-US" sz="2400" dirty="0"/>
              <a:t>Behavior Intervention Plans and Functions Behavioral Assessments</a:t>
            </a:r>
          </a:p>
          <a:p>
            <a:r>
              <a:rPr lang="en-US" sz="2400" dirty="0"/>
              <a:t>Section 504 Plans</a:t>
            </a:r>
          </a:p>
          <a:p>
            <a:r>
              <a:rPr lang="en-US" sz="2400" dirty="0"/>
              <a:t>Special Education Services</a:t>
            </a:r>
          </a:p>
          <a:p>
            <a:r>
              <a:rPr lang="en-US" sz="2400" dirty="0"/>
              <a:t>Behavioral Health Supports</a:t>
            </a:r>
          </a:p>
          <a:p>
            <a:r>
              <a:rPr lang="en-US" sz="2400" dirty="0"/>
              <a:t>Multi-tiered Systems of Support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805165-2830-4695-83CE-496CFDDC3665}"/>
              </a:ext>
            </a:extLst>
          </p:cNvPr>
          <p:cNvGrpSpPr/>
          <p:nvPr/>
        </p:nvGrpSpPr>
        <p:grpSpPr>
          <a:xfrm>
            <a:off x="269438" y="221128"/>
            <a:ext cx="5722229" cy="1384995"/>
            <a:chOff x="269438" y="221128"/>
            <a:chExt cx="5722229" cy="13849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05319B-8FC5-4411-81F7-6267F1A43D40}"/>
                </a:ext>
              </a:extLst>
            </p:cNvPr>
            <p:cNvSpPr txBox="1"/>
            <p:nvPr/>
          </p:nvSpPr>
          <p:spPr>
            <a:xfrm>
              <a:off x="1233843" y="221128"/>
              <a:ext cx="475782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SCHOOL SUPPORTS FOR BEHAVIOR AND LEARNING CHALLENGES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E6DEEB-6B56-4CF1-8A64-8D4EAA6DE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38" y="398806"/>
              <a:ext cx="914528" cy="876422"/>
            </a:xfrm>
            <a:prstGeom prst="rect">
              <a:avLst/>
            </a:prstGeom>
          </p:spPr>
        </p:pic>
      </p:grpSp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54D0A85B-F33B-4F50-BE6B-AA00EB5F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67" y="0"/>
            <a:ext cx="5706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E5FCB490-6FEE-4B30-A1C6-C122ED9518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9150" y="1922106"/>
          <a:ext cx="10553700" cy="3937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4CFC3C5-21F4-46DA-93EB-B56E5A5C5B7C}"/>
              </a:ext>
            </a:extLst>
          </p:cNvPr>
          <p:cNvGrpSpPr/>
          <p:nvPr/>
        </p:nvGrpSpPr>
        <p:grpSpPr>
          <a:xfrm>
            <a:off x="269438" y="236852"/>
            <a:ext cx="5672352" cy="1200329"/>
            <a:chOff x="269438" y="236852"/>
            <a:chExt cx="5672352" cy="12003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9BDD7E-7656-4459-B915-631FFA59AB8A}"/>
                </a:ext>
              </a:extLst>
            </p:cNvPr>
            <p:cNvSpPr txBox="1"/>
            <p:nvPr/>
          </p:nvSpPr>
          <p:spPr>
            <a:xfrm>
              <a:off x="1183966" y="236852"/>
              <a:ext cx="47578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SCHOOL SUPPORTS FOR BEHAVIOR AND LEARNING CHALLENGES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89EBA7-315F-47B8-9357-58CD0BA5A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38" y="398806"/>
              <a:ext cx="914528" cy="876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3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18F1E0-9792-4675-9A52-5404E9955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8FB4FEDC-5571-4202-AC1B-883BAC9A2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0DB02-C3B7-4149-810F-040289D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765" y="1719943"/>
            <a:ext cx="3269463" cy="403481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Educational Programming, Assessment and Consultation (EPAC)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0F150C4-CB15-4292-A995-43BA9EBEDD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83612"/>
              </p:ext>
            </p:extLst>
          </p:nvPr>
        </p:nvGraphicFramePr>
        <p:xfrm>
          <a:off x="126609" y="295423"/>
          <a:ext cx="7287065" cy="603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496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07EF6-B069-4997-8394-B8A867457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51" y="0"/>
            <a:ext cx="5322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F6F14-F8EB-446A-87AA-4BEEEBF93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08" y="0"/>
            <a:ext cx="527868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2D7391-B1C5-432D-BF0F-7D1CE5B20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094" y="0"/>
            <a:ext cx="5305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DDFE9F7-C936-4F4C-9EF6-679F30903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83F36C5B-9ECA-4480-ABF2-496C48A4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944" cy="6858000"/>
          </a:xfrm>
          <a:custGeom>
            <a:avLst/>
            <a:gdLst>
              <a:gd name="connsiteX0" fmla="*/ 0 w 7552944"/>
              <a:gd name="connsiteY0" fmla="*/ 0 h 6858000"/>
              <a:gd name="connsiteX1" fmla="*/ 1067477 w 7552944"/>
              <a:gd name="connsiteY1" fmla="*/ 0 h 6858000"/>
              <a:gd name="connsiteX2" fmla="*/ 2201779 w 7552944"/>
              <a:gd name="connsiteY2" fmla="*/ 0 h 6858000"/>
              <a:gd name="connsiteX3" fmla="*/ 7552944 w 7552944"/>
              <a:gd name="connsiteY3" fmla="*/ 0 h 6858000"/>
              <a:gd name="connsiteX4" fmla="*/ 7552944 w 7552944"/>
              <a:gd name="connsiteY4" fmla="*/ 1900238 h 6858000"/>
              <a:gd name="connsiteX5" fmla="*/ 7182528 w 7552944"/>
              <a:gd name="connsiteY5" fmla="*/ 2178050 h 6858000"/>
              <a:gd name="connsiteX6" fmla="*/ 7178294 w 7552944"/>
              <a:gd name="connsiteY6" fmla="*/ 2184400 h 6858000"/>
              <a:gd name="connsiteX7" fmla="*/ 7171944 w 7552944"/>
              <a:gd name="connsiteY7" fmla="*/ 2193925 h 6858000"/>
              <a:gd name="connsiteX8" fmla="*/ 7165594 w 7552944"/>
              <a:gd name="connsiteY8" fmla="*/ 2201863 h 6858000"/>
              <a:gd name="connsiteX9" fmla="*/ 7165594 w 7552944"/>
              <a:gd name="connsiteY9" fmla="*/ 2211388 h 6858000"/>
              <a:gd name="connsiteX10" fmla="*/ 7165594 w 7552944"/>
              <a:gd name="connsiteY10" fmla="*/ 2220913 h 6858000"/>
              <a:gd name="connsiteX11" fmla="*/ 7171944 w 7552944"/>
              <a:gd name="connsiteY11" fmla="*/ 2228850 h 6858000"/>
              <a:gd name="connsiteX12" fmla="*/ 7178294 w 7552944"/>
              <a:gd name="connsiteY12" fmla="*/ 2238375 h 6858000"/>
              <a:gd name="connsiteX13" fmla="*/ 7182528 w 7552944"/>
              <a:gd name="connsiteY13" fmla="*/ 2244725 h 6858000"/>
              <a:gd name="connsiteX14" fmla="*/ 7552944 w 7552944"/>
              <a:gd name="connsiteY14" fmla="*/ 2522538 h 6858000"/>
              <a:gd name="connsiteX15" fmla="*/ 7552944 w 7552944"/>
              <a:gd name="connsiteY15" fmla="*/ 6858000 h 6858000"/>
              <a:gd name="connsiteX16" fmla="*/ 2201779 w 7552944"/>
              <a:gd name="connsiteY16" fmla="*/ 6858000 h 6858000"/>
              <a:gd name="connsiteX17" fmla="*/ 1067477 w 7552944"/>
              <a:gd name="connsiteY17" fmla="*/ 6858000 h 6858000"/>
              <a:gd name="connsiteX18" fmla="*/ 0 w 7552944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52944" h="6858000">
                <a:moveTo>
                  <a:pt x="0" y="0"/>
                </a:moveTo>
                <a:lnTo>
                  <a:pt x="1067477" y="0"/>
                </a:lnTo>
                <a:lnTo>
                  <a:pt x="2201779" y="0"/>
                </a:lnTo>
                <a:lnTo>
                  <a:pt x="7552944" y="0"/>
                </a:lnTo>
                <a:lnTo>
                  <a:pt x="7552944" y="1900238"/>
                </a:lnTo>
                <a:lnTo>
                  <a:pt x="7182528" y="2178050"/>
                </a:lnTo>
                <a:lnTo>
                  <a:pt x="7178294" y="2184400"/>
                </a:lnTo>
                <a:lnTo>
                  <a:pt x="7171944" y="2193925"/>
                </a:lnTo>
                <a:lnTo>
                  <a:pt x="7165594" y="2201863"/>
                </a:lnTo>
                <a:lnTo>
                  <a:pt x="7165594" y="2211388"/>
                </a:lnTo>
                <a:lnTo>
                  <a:pt x="7165594" y="2220913"/>
                </a:lnTo>
                <a:lnTo>
                  <a:pt x="7171944" y="2228850"/>
                </a:lnTo>
                <a:lnTo>
                  <a:pt x="7178294" y="2238375"/>
                </a:lnTo>
                <a:lnTo>
                  <a:pt x="7182528" y="2244725"/>
                </a:lnTo>
                <a:lnTo>
                  <a:pt x="7552944" y="2522538"/>
                </a:lnTo>
                <a:lnTo>
                  <a:pt x="7552944" y="6858000"/>
                </a:lnTo>
                <a:lnTo>
                  <a:pt x="2201779" y="6858000"/>
                </a:lnTo>
                <a:lnTo>
                  <a:pt x="10674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F4FC2-A00E-4F67-80FA-CC72C14E9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8" y="1091858"/>
            <a:ext cx="7552943" cy="4492196"/>
          </a:xfrm>
          <a:effectLst/>
        </p:spPr>
        <p:txBody>
          <a:bodyPr>
            <a:normAutofit fontScale="90000"/>
          </a:bodyPr>
          <a:lstStyle/>
          <a:p>
            <a:pPr algn="ctr"/>
            <a:br>
              <a:rPr lang="en-US" i="1" dirty="0">
                <a:solidFill>
                  <a:schemeClr val="tx1"/>
                </a:solidFill>
              </a:rPr>
            </a:b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Caroline Durham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sz="3200" i="1" dirty="0">
                <a:solidFill>
                  <a:schemeClr val="tx1"/>
                </a:solidFill>
              </a:rPr>
              <a:t>Legal and Policy Director</a:t>
            </a:r>
            <a:br>
              <a:rPr lang="en-US" sz="3200" i="1" dirty="0">
                <a:solidFill>
                  <a:schemeClr val="tx1"/>
                </a:solidFill>
              </a:rPr>
            </a:br>
            <a:br>
              <a:rPr lang="en-US" sz="3200" i="1" dirty="0">
                <a:solidFill>
                  <a:schemeClr val="tx1"/>
                </a:solidFill>
              </a:rPr>
            </a:br>
            <a:br>
              <a:rPr lang="en-US" sz="3200" i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KyMara Guidry</a:t>
            </a:r>
            <a:br>
              <a:rPr lang="en-US" sz="3200" i="1" dirty="0">
                <a:solidFill>
                  <a:schemeClr val="tx1"/>
                </a:solidFill>
              </a:rPr>
            </a:br>
            <a:r>
              <a:rPr lang="en-US" sz="3200" i="1" dirty="0">
                <a:solidFill>
                  <a:schemeClr val="tx1"/>
                </a:solidFill>
              </a:rPr>
              <a:t>Equal Justice Works Fellow</a:t>
            </a:r>
            <a:br>
              <a:rPr lang="en-US" i="1" dirty="0">
                <a:solidFill>
                  <a:schemeClr val="tx1"/>
                </a:solidFill>
              </a:rPr>
            </a:br>
            <a:br>
              <a:rPr lang="en-US" sz="2600" dirty="0">
                <a:solidFill>
                  <a:schemeClr val="tx1"/>
                </a:solidFill>
              </a:rPr>
            </a:br>
            <a:br>
              <a:rPr lang="en-US" sz="2000" i="1" dirty="0">
                <a:solidFill>
                  <a:schemeClr val="tx1"/>
                </a:solidFill>
              </a:rPr>
            </a:b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7" name="Rounded Rectangle 14">
            <a:extLst>
              <a:ext uri="{FF2B5EF4-FFF2-40B4-BE49-F238E27FC236}">
                <a16:creationId xmlns:a16="http://schemas.microsoft.com/office/drawing/2014/main" id="{AEAC84A3-6238-4BAD-92EF-D7746EE4A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4806" y="639097"/>
            <a:ext cx="3363730" cy="5582150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0E98DD-5E71-46D8-A989-2B6402D32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51" y="1916698"/>
            <a:ext cx="2601158" cy="302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F49CF-9FF5-4669-8D03-B381B742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4" y="1687286"/>
            <a:ext cx="3269463" cy="3978017"/>
          </a:xfrm>
        </p:spPr>
        <p:txBody>
          <a:bodyPr anchor="t">
            <a:normAutofit/>
          </a:bodyPr>
          <a:lstStyle/>
          <a:p>
            <a:r>
              <a:rPr lang="en-US" sz="4400"/>
              <a:t>Special Education:  </a:t>
            </a:r>
            <a:br>
              <a:rPr lang="en-US" sz="4400"/>
            </a:br>
            <a:r>
              <a:rPr lang="en-US" sz="4400"/>
              <a:t>The Basics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BB55CFFA-95D4-4701-B8BF-D7D0212636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7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BD68F-5207-45D0-8A6B-0403FA28E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830" r="12930" b="-1"/>
          <a:stretch/>
        </p:blipFill>
        <p:spPr>
          <a:xfrm>
            <a:off x="6108700" y="-1"/>
            <a:ext cx="609445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ED817-3A06-4474-ABB3-56AAE870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70100" cy="1559412"/>
          </a:xfrm>
        </p:spPr>
        <p:txBody>
          <a:bodyPr>
            <a:normAutofit/>
          </a:bodyPr>
          <a:lstStyle/>
          <a:p>
            <a:r>
              <a:rPr lang="en-US"/>
              <a:t>Special Education</a:t>
            </a:r>
            <a:br>
              <a:rPr lang="en-US"/>
            </a:br>
            <a:r>
              <a:rPr lang="en-US"/>
              <a:t>Keys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49465C-562B-4C9B-A0DD-F206BEA8B9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8712" y="2413000"/>
          <a:ext cx="5055923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1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A59F-09C7-431E-8762-7CA3BB2AD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is the Least Restrictive Environment (LRE)?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03461516-042E-417E-835B-FC78AC382FBE}"/>
              </a:ext>
            </a:extLst>
          </p:cNvPr>
          <p:cNvSpPr/>
          <p:nvPr/>
        </p:nvSpPr>
        <p:spPr>
          <a:xfrm rot="10800000">
            <a:off x="1938969" y="2458550"/>
            <a:ext cx="8703325" cy="970450"/>
          </a:xfrm>
          <a:prstGeom prst="leftRightArrow">
            <a:avLst/>
          </a:prstGeom>
          <a:gradFill flip="none" rotWithShape="1">
            <a:gsLst>
              <a:gs pos="0">
                <a:srgbClr val="005828"/>
              </a:gs>
              <a:gs pos="91500">
                <a:srgbClr val="D3E9A3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F7EEA1-06C1-49C8-ADDF-01E6EE7A0707}"/>
              </a:ext>
            </a:extLst>
          </p:cNvPr>
          <p:cNvCxnSpPr>
            <a:cxnSpLocks/>
          </p:cNvCxnSpPr>
          <p:nvPr/>
        </p:nvCxnSpPr>
        <p:spPr>
          <a:xfrm>
            <a:off x="2368627" y="3429000"/>
            <a:ext cx="0" cy="95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B0D9F7-30E0-4F57-9B5F-F12C35EE2CD4}"/>
              </a:ext>
            </a:extLst>
          </p:cNvPr>
          <p:cNvSpPr txBox="1"/>
          <p:nvPr/>
        </p:nvSpPr>
        <p:spPr>
          <a:xfrm>
            <a:off x="1331310" y="4719640"/>
            <a:ext cx="2030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 Education Classroom without Special Education Supports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F91DBB-DEED-478C-9B63-14DE4D315A4E}"/>
              </a:ext>
            </a:extLst>
          </p:cNvPr>
          <p:cNvCxnSpPr>
            <a:cxnSpLocks/>
          </p:cNvCxnSpPr>
          <p:nvPr/>
        </p:nvCxnSpPr>
        <p:spPr>
          <a:xfrm>
            <a:off x="6409981" y="3226106"/>
            <a:ext cx="0" cy="11806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530965-7194-4FEE-B045-A38E0E691A3F}"/>
              </a:ext>
            </a:extLst>
          </p:cNvPr>
          <p:cNvCxnSpPr>
            <a:cxnSpLocks/>
          </p:cNvCxnSpPr>
          <p:nvPr/>
        </p:nvCxnSpPr>
        <p:spPr>
          <a:xfrm>
            <a:off x="10166733" y="3429000"/>
            <a:ext cx="0" cy="95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4E0E070-D7BA-4979-8B23-18E6617D69C8}"/>
              </a:ext>
            </a:extLst>
          </p:cNvPr>
          <p:cNvSpPr txBox="1"/>
          <p:nvPr/>
        </p:nvSpPr>
        <p:spPr>
          <a:xfrm>
            <a:off x="5394698" y="4647282"/>
            <a:ext cx="2030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Self Contained Special Education Classroom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D552BB-67E6-4B3B-9810-A1CE8A815977}"/>
              </a:ext>
            </a:extLst>
          </p:cNvPr>
          <p:cNvSpPr txBox="1"/>
          <p:nvPr/>
        </p:nvSpPr>
        <p:spPr>
          <a:xfrm>
            <a:off x="9030264" y="4602295"/>
            <a:ext cx="2030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Separate, Specialized School.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491182-438C-40E9-A0D2-ABD140F224A0}"/>
              </a:ext>
            </a:extLst>
          </p:cNvPr>
          <p:cNvSpPr txBox="1"/>
          <p:nvPr/>
        </p:nvSpPr>
        <p:spPr>
          <a:xfrm>
            <a:off x="2498993" y="2273883"/>
            <a:ext cx="199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Least Restrictive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9CFB78-239C-472F-BD14-62008466101E}"/>
              </a:ext>
            </a:extLst>
          </p:cNvPr>
          <p:cNvSpPr txBox="1"/>
          <p:nvPr/>
        </p:nvSpPr>
        <p:spPr>
          <a:xfrm>
            <a:off x="8247961" y="2329103"/>
            <a:ext cx="229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Most Restrictive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6351A4-239E-4F3A-8FA0-AA96195A9817}"/>
              </a:ext>
            </a:extLst>
          </p:cNvPr>
          <p:cNvCxnSpPr>
            <a:cxnSpLocks/>
          </p:cNvCxnSpPr>
          <p:nvPr/>
        </p:nvCxnSpPr>
        <p:spPr>
          <a:xfrm>
            <a:off x="4459997" y="3314241"/>
            <a:ext cx="0" cy="1073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AB53306-85F7-4D4C-8DD7-A06AEE6A80AC}"/>
              </a:ext>
            </a:extLst>
          </p:cNvPr>
          <p:cNvSpPr txBox="1"/>
          <p:nvPr/>
        </p:nvSpPr>
        <p:spPr>
          <a:xfrm>
            <a:off x="3444714" y="4602295"/>
            <a:ext cx="203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General Education Classroom with Special Education Supports</a:t>
            </a:r>
          </a:p>
        </p:txBody>
      </p:sp>
    </p:spTree>
    <p:extLst>
      <p:ext uri="{BB962C8B-B14F-4D97-AF65-F5344CB8AC3E}">
        <p14:creationId xmlns:p14="http://schemas.microsoft.com/office/powerpoint/2010/main" val="15091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AB22C-E115-40C0-8BA7-043D221B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4" y="1918252"/>
            <a:ext cx="3365439" cy="3997635"/>
          </a:xfrm>
        </p:spPr>
        <p:txBody>
          <a:bodyPr anchor="t">
            <a:normAutofit/>
          </a:bodyPr>
          <a:lstStyle/>
          <a:p>
            <a:r>
              <a:rPr lang="en-US" sz="4400"/>
              <a:t>Practical</a:t>
            </a:r>
            <a:r>
              <a:rPr lang="en-US" sz="4400" baseline="0"/>
              <a:t> </a:t>
            </a:r>
            <a:r>
              <a:rPr lang="en-US" sz="4400"/>
              <a:t>Tips: Special Education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BF69DB-CD0F-4F1C-8BA3-8582267838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73041" y="150313"/>
          <a:ext cx="6901841" cy="6513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65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65340-F961-41BD-BA1F-441974AA9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41"/>
          <a:stretch/>
        </p:blipFill>
        <p:spPr>
          <a:xfrm rot="21600000">
            <a:off x="960438" y="3215370"/>
            <a:ext cx="2913062" cy="211159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5A8AB8-1637-4F95-BAA5-75C411F38E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30699" y="2413000"/>
          <a:ext cx="7052733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509993E-88D0-4F2A-99F9-88B5A1BF8078}"/>
              </a:ext>
            </a:extLst>
          </p:cNvPr>
          <p:cNvSpPr txBox="1"/>
          <p:nvPr/>
        </p:nvSpPr>
        <p:spPr>
          <a:xfrm>
            <a:off x="1183966" y="236852"/>
            <a:ext cx="475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COMMUNITY SUPPORTS FOR BEHAVIOR AND LEARNING CHALLENGES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82D9D2-6DBE-44F4-BA0F-9BBCAF6A4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7" y="394041"/>
            <a:ext cx="885949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5" y="447188"/>
            <a:ext cx="3675318" cy="5468700"/>
          </a:xfrm>
        </p:spPr>
        <p:txBody>
          <a:bodyPr anchor="ctr">
            <a:normAutofit/>
          </a:bodyPr>
          <a:lstStyle/>
          <a:p>
            <a:r>
              <a:rPr lang="en-US" sz="3200"/>
              <a:t>Medicaid Rights</a:t>
            </a:r>
            <a:br>
              <a:rPr lang="en-US" sz="3200"/>
            </a:br>
            <a:endParaRPr lang="en-US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BAB8D-052B-44A4-A443-D036D1F5D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12"/>
          <a:stretch/>
        </p:blipFill>
        <p:spPr>
          <a:xfrm rot="21600000">
            <a:off x="4989143" y="4459763"/>
            <a:ext cx="6585235" cy="135174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A43E969-B322-4050-9A6D-06F6674369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89143" y="447188"/>
          <a:ext cx="6585235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61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79EE-F7CF-4DC8-A594-04BA0E31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5" y="447188"/>
            <a:ext cx="4482260" cy="1559412"/>
          </a:xfrm>
        </p:spPr>
        <p:txBody>
          <a:bodyPr>
            <a:noAutofit/>
          </a:bodyPr>
          <a:lstStyle/>
          <a:p>
            <a:r>
              <a:rPr lang="en-US" sz="3400" dirty="0"/>
              <a:t>What happens if a child is facing a Tribunal?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FCBB4-0FC7-42FE-B92C-E926F0E1F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4" y="2413000"/>
            <a:ext cx="4360985" cy="363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Student is entitled to dispute the proposed disciplinary action at an administrative hearing often called a “Tribunal</a:t>
            </a:r>
            <a:r>
              <a:rPr lang="en-US" sz="2000" dirty="0"/>
              <a:t>”.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Visit </a:t>
            </a:r>
            <a:r>
              <a:rPr lang="en-US" sz="1600" b="1" u="sng" dirty="0">
                <a:hlinkClick r:id="rId2"/>
              </a:rPr>
              <a:t>https://gaappleseed.org/publications</a:t>
            </a:r>
            <a:r>
              <a:rPr lang="en-US" sz="1600" dirty="0"/>
              <a:t> for more information. </a:t>
            </a:r>
          </a:p>
        </p:txBody>
      </p:sp>
      <p:pic>
        <p:nvPicPr>
          <p:cNvPr id="10242" name="Picture 2" descr="Seattle Public Schools To Close Due To Coronavirus | Seattle, WA Patch">
            <a:extLst>
              <a:ext uri="{FF2B5EF4-FFF2-40B4-BE49-F238E27FC236}">
                <a16:creationId xmlns:a16="http://schemas.microsoft.com/office/drawing/2014/main" id="{5584D3B5-1299-456E-9094-F15B2BC79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706" y="1309062"/>
            <a:ext cx="5638853" cy="42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D54D-F8F7-4352-B516-CA8FADE3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10 Day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E2745-E617-44D0-9C39-17919ACF4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Suspension for 10 days or less = No added protections</a:t>
            </a:r>
          </a:p>
          <a:p>
            <a:pPr marL="457200" lvl="1" indent="0" algn="ctr">
              <a:buNone/>
            </a:pPr>
            <a:endParaRPr lang="en-US" sz="2600" dirty="0"/>
          </a:p>
          <a:p>
            <a:pPr marL="457200" lvl="1" indent="0" algn="ctr">
              <a:buNone/>
            </a:pPr>
            <a:endParaRPr lang="en-US" sz="2600" dirty="0"/>
          </a:p>
          <a:p>
            <a:pPr algn="ctr"/>
            <a:r>
              <a:rPr lang="en-US" sz="2800" dirty="0"/>
              <a:t>Suspension for more than 10 days = Added layer of protection</a:t>
            </a:r>
          </a:p>
        </p:txBody>
      </p:sp>
    </p:spTree>
    <p:extLst>
      <p:ext uri="{BB962C8B-B14F-4D97-AF65-F5344CB8AC3E}">
        <p14:creationId xmlns:p14="http://schemas.microsoft.com/office/powerpoint/2010/main" val="30258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0722E2F-C035-462E-A7A3-A4398E2D2B6E}"/>
              </a:ext>
            </a:extLst>
          </p:cNvPr>
          <p:cNvSpPr txBox="1"/>
          <p:nvPr/>
        </p:nvSpPr>
        <p:spPr>
          <a:xfrm>
            <a:off x="1267228" y="240213"/>
            <a:ext cx="475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>
                    <a:lumMod val="50000"/>
                  </a:schemeClr>
                </a:solidFill>
              </a:rPr>
              <a:t>EXPULSION, OUT-OF-SCHOOL SUSPENSION, OR OSS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830FB60-EC4E-4134-AFB6-5FADCDBEA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7" y="203212"/>
            <a:ext cx="905001" cy="905001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459FAB6-EFDD-438F-A188-A995E9699D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7271026"/>
              </p:ext>
            </p:extLst>
          </p:nvPr>
        </p:nvGraphicFramePr>
        <p:xfrm>
          <a:off x="1961052" y="10712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15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680CF-546B-4D98-835B-E7B96EA3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Expulsion, Out-of-School Suspension or OSS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F417BC-B11B-45CF-86C5-F07876FC3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is this an issue?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E5EC66-F84B-4763-AEDA-3C15DCC087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When children break certain rules, disrupt class, causes danger or otherwise violates the school’s code of conduct</a:t>
            </a:r>
          </a:p>
          <a:p>
            <a:r>
              <a:rPr lang="en-US" dirty="0"/>
              <a:t>If the proposed punishment is more than ten days, the school will have a meeting called a </a:t>
            </a:r>
            <a:r>
              <a:rPr lang="en-US" b="1" dirty="0"/>
              <a:t>Tribunal.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304D42-E8CF-448E-983E-6481D17B4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What if the child is in special education?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105E91-F915-49A0-B266-C5C725CE89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The school cannot remove the child for more than ten days total each year without having a </a:t>
            </a:r>
            <a:r>
              <a:rPr lang="en-US" b="1" dirty="0"/>
              <a:t>manifestation determination review</a:t>
            </a:r>
          </a:p>
          <a:p>
            <a:r>
              <a:rPr lang="en-US" dirty="0"/>
              <a:t>If the disability caused the behavior, the school cannot suspend or expel</a:t>
            </a:r>
          </a:p>
        </p:txBody>
      </p:sp>
    </p:spTree>
    <p:extLst>
      <p:ext uri="{BB962C8B-B14F-4D97-AF65-F5344CB8AC3E}">
        <p14:creationId xmlns:p14="http://schemas.microsoft.com/office/powerpoint/2010/main" val="15924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AAB1E-1CF0-4449-8E0E-93FD10C6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FOCUS IS THE NEW SCHOOL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238C1-8065-4F25-84D0-A090D0E2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 School is Home.  Home is School</a:t>
            </a:r>
          </a:p>
          <a:p>
            <a:r>
              <a:rPr lang="en-US" sz="3200" dirty="0"/>
              <a:t>  You are the teacher more than ever.</a:t>
            </a:r>
          </a:p>
          <a:p>
            <a:r>
              <a:rPr lang="en-US" sz="3200" dirty="0"/>
              <a:t>  Extra layers in getting to class.</a:t>
            </a:r>
          </a:p>
        </p:txBody>
      </p:sp>
    </p:spTree>
    <p:extLst>
      <p:ext uri="{BB962C8B-B14F-4D97-AF65-F5344CB8AC3E}">
        <p14:creationId xmlns:p14="http://schemas.microsoft.com/office/powerpoint/2010/main" val="22486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0EAE-3F64-422C-A5E6-E5958C3A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Manifestation Determination Reviews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91378-11B4-49C0-86E1-D8E70EBF6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purpose of the MDR?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07012-61A5-4FD1-9D77-7FFAD8FCFF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Gather the IEP Team</a:t>
            </a:r>
          </a:p>
          <a:p>
            <a:r>
              <a:rPr lang="en-US" dirty="0"/>
              <a:t>Discuss whether the alleged conduct is </a:t>
            </a:r>
            <a:r>
              <a:rPr lang="en-US" u="sng" dirty="0"/>
              <a:t>caused by or directly related to the child’s disability</a:t>
            </a:r>
            <a:r>
              <a:rPr lang="en-US" dirty="0"/>
              <a:t> </a:t>
            </a:r>
            <a:r>
              <a:rPr lang="en-US" b="1" dirty="0"/>
              <a:t>OR</a:t>
            </a:r>
          </a:p>
          <a:p>
            <a:r>
              <a:rPr lang="en-US" dirty="0"/>
              <a:t>Whether </a:t>
            </a:r>
            <a:r>
              <a:rPr lang="en-US" u="sng" dirty="0"/>
              <a:t>the school failed to implement the child’s IEP</a:t>
            </a:r>
          </a:p>
          <a:p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E5183-36F3-47F8-A713-E5019A0F0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What are the MDR Procedures?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59A8F-F927-4C0A-AE68-005554198D3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the  tribunal, must occur within ten days of the alleged violation</a:t>
            </a:r>
          </a:p>
          <a:p>
            <a:r>
              <a:rPr lang="en-US" dirty="0"/>
              <a:t>The attendees are the same as the IEP meeting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D3FAB-E874-4340-95CC-4062D31483DD}"/>
              </a:ext>
            </a:extLst>
          </p:cNvPr>
          <p:cNvSpPr/>
          <p:nvPr/>
        </p:nvSpPr>
        <p:spPr>
          <a:xfrm>
            <a:off x="6819531" y="6410812"/>
            <a:ext cx="4562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Ga. Comp. R. &amp; Regs. r. 160-4-7-.10(12):</a:t>
            </a:r>
          </a:p>
        </p:txBody>
      </p:sp>
    </p:spTree>
    <p:extLst>
      <p:ext uri="{BB962C8B-B14F-4D97-AF65-F5344CB8AC3E}">
        <p14:creationId xmlns:p14="http://schemas.microsoft.com/office/powerpoint/2010/main" val="40192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66683C-2C95-411D-8B6C-5F96164F0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Manifestation Determination Review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67EB9-A32E-4022-9AE6-5E1631831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Behavior IS a Manifestation of Disability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82EA4-EFB8-4F64-AB6E-ED7671D8A0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School cannot suspend the student. </a:t>
            </a:r>
          </a:p>
          <a:p>
            <a:r>
              <a:rPr lang="en-US" dirty="0"/>
              <a:t>The IEP must be amended.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CC0878-C5DD-4F06-8E7A-08FDF7022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800" b="1" dirty="0"/>
              <a:t>Behavior is </a:t>
            </a:r>
            <a:r>
              <a:rPr lang="en-US" sz="1800" b="1" u="sng" dirty="0"/>
              <a:t>NOT </a:t>
            </a:r>
            <a:r>
              <a:rPr lang="en-US" sz="1800" b="1" dirty="0"/>
              <a:t>a Manifestation of Disability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E54FEF-C815-4125-A5DA-F8405C95FE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School can move forward with the suspension or expulsion of the student. </a:t>
            </a:r>
          </a:p>
          <a:p>
            <a:pPr lvl="1"/>
            <a:r>
              <a:rPr lang="en-US" dirty="0"/>
              <a:t>Parents have a right to appeal this decision.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0EAE-3F64-422C-A5E6-E5958C3A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Manifestation Determination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91378-11B4-49C0-86E1-D8E70EBF6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MDR Review?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07012-61A5-4FD1-9D77-7FFAD8FCFF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The child’s IEP</a:t>
            </a:r>
          </a:p>
          <a:p>
            <a:pPr lvl="1"/>
            <a:r>
              <a:rPr lang="en-US" dirty="0"/>
              <a:t>Psychological evaluations</a:t>
            </a:r>
          </a:p>
          <a:p>
            <a:pPr lvl="1"/>
            <a:r>
              <a:rPr lang="en-US" dirty="0"/>
              <a:t>Functional behavior assessments and/or behavior intervention plans, if applicable</a:t>
            </a:r>
          </a:p>
          <a:p>
            <a:pPr lvl="1"/>
            <a:r>
              <a:rPr lang="en-US" dirty="0"/>
              <a:t>Disciplinary history</a:t>
            </a:r>
          </a:p>
          <a:p>
            <a:pPr lvl="1"/>
            <a:r>
              <a:rPr lang="en-US" dirty="0"/>
              <a:t>Data as it relates to the child’s behavior intervention plans, if applicable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E5183-36F3-47F8-A713-E5019A0F0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How  can you prepare?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59A8F-F927-4C0A-AE68-005554198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477134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Consider whether notice was given</a:t>
            </a:r>
          </a:p>
          <a:p>
            <a:pPr lvl="1"/>
            <a:r>
              <a:rPr lang="en-US" dirty="0"/>
              <a:t>Review the child’s school records, in particular the IEP</a:t>
            </a:r>
          </a:p>
          <a:p>
            <a:pPr lvl="1"/>
            <a:r>
              <a:rPr lang="en-US" dirty="0"/>
              <a:t>Ask questions of all of the participants. </a:t>
            </a:r>
          </a:p>
          <a:p>
            <a:pPr lvl="2"/>
            <a:r>
              <a:rPr lang="en-US" dirty="0"/>
              <a:t>Is this the first time? What happened other times? </a:t>
            </a:r>
          </a:p>
          <a:p>
            <a:pPr lvl="2"/>
            <a:r>
              <a:rPr lang="en-US" dirty="0"/>
              <a:t>IS there a BIP? Was it followed?</a:t>
            </a:r>
          </a:p>
          <a:p>
            <a:pPr lvl="2"/>
            <a:r>
              <a:rPr lang="en-US" dirty="0"/>
              <a:t>Psychologist: how does the disability impact behavior</a:t>
            </a:r>
          </a:p>
          <a:p>
            <a:pPr lvl="1"/>
            <a:r>
              <a:rPr lang="en-US" dirty="0"/>
              <a:t>Bring outside psychological evaluations if they exist and include evaluator if possible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0EAE-3F64-422C-A5E6-E5958C3A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Tribunal Hearings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91378-11B4-49C0-86E1-D8E70EBF6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purpose of the Tribunal?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07012-61A5-4FD1-9D77-7FFAD8FCFF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determine whether the alleged conduct occurred and if so, to determine the appropriate punishment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E5183-36F3-47F8-A713-E5019A0F0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What are the tribunal procedures?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59A8F-F927-4C0A-AE68-005554198D3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Held in front of a neutral hearing officer</a:t>
            </a:r>
          </a:p>
          <a:p>
            <a:pPr lvl="1"/>
            <a:r>
              <a:rPr lang="en-US" dirty="0"/>
              <a:t>Determination of Guilt</a:t>
            </a:r>
          </a:p>
          <a:p>
            <a:pPr lvl="2"/>
            <a:r>
              <a:rPr lang="en-US" dirty="0"/>
              <a:t>Witnesses and evidence from the school district</a:t>
            </a:r>
          </a:p>
          <a:p>
            <a:pPr lvl="2"/>
            <a:r>
              <a:rPr lang="en-US" dirty="0"/>
              <a:t>Potential defenses for the child</a:t>
            </a:r>
          </a:p>
          <a:p>
            <a:pPr lvl="1"/>
            <a:r>
              <a:rPr lang="en-US" dirty="0"/>
              <a:t>Determination of Punishment</a:t>
            </a:r>
          </a:p>
          <a:p>
            <a:pPr lvl="1"/>
            <a:r>
              <a:rPr lang="en-US" dirty="0"/>
              <a:t>Review of placement options</a:t>
            </a:r>
          </a:p>
          <a:p>
            <a:pPr lvl="1"/>
            <a:r>
              <a:rPr lang="en-US" dirty="0"/>
              <a:t>Decision can be appealed -&gt;LEA Board       -&gt;Superintendent -&gt;Superior Court</a:t>
            </a:r>
          </a:p>
        </p:txBody>
      </p:sp>
    </p:spTree>
    <p:extLst>
      <p:ext uri="{BB962C8B-B14F-4D97-AF65-F5344CB8AC3E}">
        <p14:creationId xmlns:p14="http://schemas.microsoft.com/office/powerpoint/2010/main" val="11555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58206-A0D7-431B-9087-EF673559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/>
              <a:t>Why the Tribunal Matters</a:t>
            </a:r>
            <a:endParaRPr lang="en-US" dirty="0"/>
          </a:p>
        </p:txBody>
      </p:sp>
      <p:pic>
        <p:nvPicPr>
          <p:cNvPr id="1026" name="Picture 2" descr="Coaches, Know Your &quot;Why&quot; - Erica Suter">
            <a:extLst>
              <a:ext uri="{FF2B5EF4-FFF2-40B4-BE49-F238E27FC236}">
                <a16:creationId xmlns:a16="http://schemas.microsoft.com/office/drawing/2014/main" id="{730FA7C4-81D9-47A5-BB98-A11D1CE9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01" y="3048524"/>
            <a:ext cx="3306762" cy="2116327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F52FA-9BA8-4CE1-B911-F147F9C23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3" y="2358189"/>
            <a:ext cx="8791074" cy="4052623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   Child may be wrongly accused.</a:t>
            </a:r>
          </a:p>
          <a:p>
            <a:pPr lvl="1"/>
            <a:r>
              <a:rPr lang="en-US" sz="2400" dirty="0"/>
              <a:t>   School records are impacted.</a:t>
            </a:r>
          </a:p>
          <a:p>
            <a:pPr lvl="1"/>
            <a:r>
              <a:rPr lang="en-US" sz="2400" dirty="0"/>
              <a:t>   Increased loss of school days.</a:t>
            </a:r>
          </a:p>
          <a:p>
            <a:pPr lvl="1"/>
            <a:r>
              <a:rPr lang="en-US" sz="2400" dirty="0"/>
              <a:t>   Moved to new foster home.</a:t>
            </a:r>
          </a:p>
          <a:p>
            <a:pPr lvl="1"/>
            <a:r>
              <a:rPr lang="en-US" sz="2400" dirty="0"/>
              <a:t>   Criminal charges may be filed.</a:t>
            </a:r>
          </a:p>
          <a:p>
            <a:pPr lvl="1"/>
            <a:r>
              <a:rPr lang="en-US" sz="2400" dirty="0"/>
              <a:t>   Students of all ages can be expelled indefinitely.     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83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35D9C-A508-4DFE-BCB8-04213090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36" y="309490"/>
            <a:ext cx="3269463" cy="3978017"/>
          </a:xfrm>
        </p:spPr>
        <p:txBody>
          <a:bodyPr anchor="t">
            <a:normAutofit/>
          </a:bodyPr>
          <a:lstStyle/>
          <a:p>
            <a:r>
              <a:rPr lang="en-US" sz="4600" dirty="0"/>
              <a:t>Tribunal Process</a:t>
            </a:r>
            <a:br>
              <a:rPr lang="en-US" sz="4600" dirty="0"/>
            </a:br>
            <a:br>
              <a:rPr lang="en-US" sz="4600" dirty="0"/>
            </a:br>
            <a:br>
              <a:rPr lang="en-US" sz="4600" dirty="0"/>
            </a:br>
            <a:r>
              <a:rPr lang="en-US" sz="2800" dirty="0"/>
              <a:t>An 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023CEC7-9A4C-4358-B9F2-37E136B7A7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48775" y="309490"/>
          <a:ext cx="6527409" cy="6274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30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15966-B94B-46A6-890E-27A796C3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901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Before the Tribunal: Preventive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B1BBA-54A5-4AE9-996F-2DCE171AA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49" y="2276211"/>
            <a:ext cx="8523753" cy="512064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Check with school, child, and guardian to identify </a:t>
            </a: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	what supports were in place before the alleged 			offense occurred.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Contact school administration to determine the</a:t>
            </a: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	 available tribunal alternatives </a:t>
            </a: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	  e.g. behavioral contracts, increased health 							supports, schedule change, etc.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2050" name="Picture 2" descr="How Communication and Training Builds Housekeeping Professionals">
            <a:extLst>
              <a:ext uri="{FF2B5EF4-FFF2-40B4-BE49-F238E27FC236}">
                <a16:creationId xmlns:a16="http://schemas.microsoft.com/office/drawing/2014/main" id="{3B89D128-E39C-4FC6-A5EF-2A3EDC554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2995" b="-1"/>
          <a:stretch/>
        </p:blipFill>
        <p:spPr bwMode="auto">
          <a:xfrm>
            <a:off x="8876714" y="3474057"/>
            <a:ext cx="3131137" cy="1761260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4"/>
          <p:cNvSpPr txBox="1">
            <a:spLocks noGrp="1"/>
          </p:cNvSpPr>
          <p:nvPr>
            <p:ph type="title"/>
          </p:nvPr>
        </p:nvSpPr>
        <p:spPr>
          <a:xfrm>
            <a:off x="784200" y="2598737"/>
            <a:ext cx="3211392" cy="80546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marL="0" lvl="0" indent="0">
              <a:lnSpc>
                <a:spcPct val="90000"/>
              </a:lnSpc>
              <a:spcAft>
                <a:spcPts val="0"/>
              </a:spcAft>
            </a:pPr>
            <a:br>
              <a:rPr lang="en-US" sz="4200" dirty="0">
                <a:sym typeface="EB Garamond"/>
              </a:rPr>
            </a:br>
            <a:br>
              <a:rPr lang="en-US" sz="4200" dirty="0">
                <a:sym typeface="EB Garamond"/>
              </a:rPr>
            </a:br>
            <a:r>
              <a:rPr lang="en-US" sz="4200" dirty="0">
                <a:sym typeface="EB Garamond"/>
              </a:rPr>
              <a:t>RESOURCES  &amp; SUPPORTS</a:t>
            </a:r>
            <a:endParaRPr lang="en-US" sz="42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211CD8-0F1C-7F44-A6CB-B26EF9A5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35" y="1623659"/>
            <a:ext cx="2724939" cy="3609190"/>
          </a:xfrm>
          <a:prstGeom prst="rect">
            <a:avLst/>
          </a:prstGeom>
        </p:spPr>
      </p:pic>
      <p:pic>
        <p:nvPicPr>
          <p:cNvPr id="622" name="Google Shape;622;p64"/>
          <p:cNvPicPr preferRelativeResize="0"/>
          <p:nvPr/>
        </p:nvPicPr>
        <p:blipFill rotWithShape="1">
          <a:blip r:embed="rId4"/>
          <a:stretch/>
        </p:blipFill>
        <p:spPr>
          <a:xfrm>
            <a:off x="8501865" y="1652344"/>
            <a:ext cx="2726022" cy="355182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BF98CA-00FE-4442-B21D-288B5DC6B8F4}"/>
              </a:ext>
            </a:extLst>
          </p:cNvPr>
          <p:cNvSpPr txBox="1"/>
          <p:nvPr/>
        </p:nvSpPr>
        <p:spPr>
          <a:xfrm>
            <a:off x="2187019" y="5959155"/>
            <a:ext cx="866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/>
              <a:t>To refer a child, </a:t>
            </a:r>
            <a:r>
              <a:rPr lang="en-US" sz="1800" dirty="0">
                <a:solidFill>
                  <a:srgbClr val="4472C4"/>
                </a:solidFill>
              </a:rPr>
              <a:t>visit </a:t>
            </a:r>
            <a:r>
              <a:rPr lang="en-US" sz="1800" b="1" dirty="0">
                <a:solidFill>
                  <a:srgbClr val="4472C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www.gaappleseed.org/referral</a:t>
            </a:r>
            <a:r>
              <a:rPr lang="en-US" sz="1800" b="1" dirty="0">
                <a:solidFill>
                  <a:srgbClr val="4472C4"/>
                </a:solidFill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1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305800" cy="12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EFFECTIVE STUDENT DISCIPLINE RESOURCES</a:t>
            </a:r>
            <a:endParaRPr/>
          </a:p>
        </p:txBody>
      </p:sp>
      <p:sp>
        <p:nvSpPr>
          <p:cNvPr id="512" name="Google Shape;512;p51"/>
          <p:cNvSpPr txBox="1">
            <a:spLocks noGrp="1"/>
          </p:cNvSpPr>
          <p:nvPr>
            <p:ph type="body" idx="1"/>
          </p:nvPr>
        </p:nvSpPr>
        <p:spPr>
          <a:xfrm>
            <a:off x="609600" y="217963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dirty="0">
                <a:latin typeface="Bell MT"/>
                <a:ea typeface="Bell MT"/>
                <a:cs typeface="Bell MT"/>
                <a:sym typeface="Bell MT"/>
              </a:rPr>
              <a:t>Data can be found in the Georgia Appleseed “Effective Student Discipline Keeping Kids in Class Tool Kit.”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u="sng" dirty="0">
                <a:solidFill>
                  <a:srgbClr val="4472C4"/>
                </a:solidFill>
                <a:latin typeface="Bell MT"/>
                <a:ea typeface="Bell MT"/>
                <a:cs typeface="Bell MT"/>
                <a:sym typeface="Bell M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www.gaappleseed.org/toolkit/</a:t>
            </a:r>
            <a:endParaRPr sz="2400" dirty="0">
              <a:solidFill>
                <a:srgbClr val="4472C4"/>
              </a:solidFill>
              <a:latin typeface="Bell MT"/>
              <a:ea typeface="Bell MT"/>
              <a:cs typeface="Bell MT"/>
              <a:sym typeface="Bell MT"/>
            </a:endParaRPr>
          </a:p>
          <a:p>
            <a:pPr marL="0" lvl="0" indent="0" algn="l" rtl="0">
              <a:spcBef>
                <a:spcPts val="580"/>
              </a:spcBef>
              <a:spcAft>
                <a:spcPts val="0"/>
              </a:spcAft>
              <a:buSzPts val="2030"/>
              <a:buNone/>
            </a:pPr>
            <a:endParaRPr dirty="0"/>
          </a:p>
        </p:txBody>
      </p:sp>
      <p:pic>
        <p:nvPicPr>
          <p:cNvPr id="513" name="Google Shape;51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3429000"/>
            <a:ext cx="4016468" cy="310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6070-F03C-4F16-B655-67DE56474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40" y="139749"/>
            <a:ext cx="5377736" cy="1346101"/>
          </a:xfrm>
        </p:spPr>
        <p:txBody>
          <a:bodyPr>
            <a:normAutofit/>
          </a:bodyPr>
          <a:lstStyle/>
          <a:p>
            <a:r>
              <a:rPr lang="en-US" dirty="0"/>
              <a:t>Post-Training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D446-6CB8-4CCD-BAB9-24CD665B6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879" y="2638100"/>
            <a:ext cx="7906100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Please complete the survey so we can hear from you about this presentation and additional topics of interest for future trainings.  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u="sng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https://www.surveymonkey.com/r/AFYC</a:t>
            </a:r>
            <a:endParaRPr lang="en-US" sz="24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/>
          </a:p>
        </p:txBody>
      </p:sp>
      <p:pic>
        <p:nvPicPr>
          <p:cNvPr id="1026" name="Picture 2" descr="New national survey finds generally positive views of higher ...">
            <a:extLst>
              <a:ext uri="{FF2B5EF4-FFF2-40B4-BE49-F238E27FC236}">
                <a16:creationId xmlns:a16="http://schemas.microsoft.com/office/drawing/2014/main" id="{5EF7A265-81B3-4B2B-A8D3-36E6776E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9958" y="0"/>
            <a:ext cx="3832042" cy="19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D83A341-BD44-4CC6-98EA-1A340BADF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B6070-F03C-4F16-B655-67DE56474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40" y="139749"/>
            <a:ext cx="5377736" cy="1346101"/>
          </a:xfrm>
        </p:spPr>
        <p:txBody>
          <a:bodyPr>
            <a:normAutofit/>
          </a:bodyPr>
          <a:lstStyle/>
          <a:p>
            <a:r>
              <a:rPr lang="en-US" dirty="0"/>
              <a:t>Post-Training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D446-6CB8-4CCD-BAB9-24CD665B6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58" y="2413000"/>
            <a:ext cx="5536391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We will share a survey at the end of this training. Please complete the survey so we can hear from you about this presentation and additional topics of interest for future trainings.  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u="sng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https://www.surveymonkey.com/r/AFYC</a:t>
            </a:r>
            <a:endParaRPr lang="en-US" sz="24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75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ew national survey finds generally positive views of higher ...">
            <a:extLst>
              <a:ext uri="{FF2B5EF4-FFF2-40B4-BE49-F238E27FC236}">
                <a16:creationId xmlns:a16="http://schemas.microsoft.com/office/drawing/2014/main" id="{5EF7A265-81B3-4B2B-A8D3-36E6776E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0517" y="2462599"/>
            <a:ext cx="3832042" cy="19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 6">
            <a:extLst>
              <a:ext uri="{FF2B5EF4-FFF2-40B4-BE49-F238E27FC236}">
                <a16:creationId xmlns:a16="http://schemas.microsoft.com/office/drawing/2014/main" id="{E7597382-59B5-427B-9E49-55383F0A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Rounded Rectangle 16">
            <a:extLst>
              <a:ext uri="{FF2B5EF4-FFF2-40B4-BE49-F238E27FC236}">
                <a16:creationId xmlns:a16="http://schemas.microsoft.com/office/drawing/2014/main" id="{26471DC7-FA6E-40EF-A167-93BB0BCE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6"/>
            <a:ext cx="10905066" cy="4592561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A question of language: How to form questions in English">
            <a:extLst>
              <a:ext uri="{FF2B5EF4-FFF2-40B4-BE49-F238E27FC236}">
                <a16:creationId xmlns:a16="http://schemas.microsoft.com/office/drawing/2014/main" id="{44945BAB-7B61-4E47-AED9-E4731BC61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 bwMode="auto">
          <a:xfrm>
            <a:off x="2050834" y="970961"/>
            <a:ext cx="8090332" cy="37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872E6-219B-49B0-8413-0207EB65AD93}"/>
              </a:ext>
            </a:extLst>
          </p:cNvPr>
          <p:cNvSpPr txBox="1"/>
          <p:nvPr/>
        </p:nvSpPr>
        <p:spPr>
          <a:xfrm>
            <a:off x="7158815" y="6049110"/>
            <a:ext cx="5430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020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5"/>
          <p:cNvSpPr txBox="1">
            <a:spLocks noGrp="1"/>
          </p:cNvSpPr>
          <p:nvPr>
            <p:ph idx="1"/>
          </p:nvPr>
        </p:nvSpPr>
        <p:spPr>
          <a:xfrm>
            <a:off x="379828" y="2222695"/>
            <a:ext cx="11071274" cy="4310141"/>
          </a:xfrm>
          <a:prstGeom prst="bracketPair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1820"/>
              <a:buNone/>
            </a:pPr>
            <a:r>
              <a:rPr lang="en-US" sz="2600" b="1" u="sng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b="1" u="sng" dirty="0"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www.GaAppleseed.org</a:t>
            </a:r>
            <a:endParaRPr lang="en-US" sz="2600" b="1" u="sng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1820"/>
              <a:buNone/>
            </a:pPr>
            <a:endParaRPr lang="en-US" sz="20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1820"/>
              <a:buNone/>
            </a:pPr>
            <a:endParaRPr sz="20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1400"/>
              <a:buFont typeface="Noto Sans Symbols"/>
              <a:buChar char="▪"/>
            </a:pPr>
            <a:r>
              <a:rPr lang="en-US" sz="2000" b="1" dirty="0">
                <a:latin typeface="Open Sans"/>
                <a:ea typeface="Open Sans"/>
                <a:cs typeface="Open Sans"/>
                <a:sym typeface="Open Sans"/>
              </a:rPr>
              <a:t>Caroline Durham| </a:t>
            </a:r>
            <a:r>
              <a:rPr lang="en-US" sz="2000" b="1" u="sng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cdurham@gaappleseed.org</a:t>
            </a:r>
            <a:r>
              <a:rPr lang="en-US" sz="20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>
                <a:latin typeface="Open Sans"/>
                <a:ea typeface="Open Sans"/>
                <a:cs typeface="Open Sans"/>
                <a:sym typeface="Open Sans"/>
              </a:rPr>
              <a:t>| (678) 336-7233</a:t>
            </a:r>
          </a:p>
          <a:p>
            <a:pPr lvl="0"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1400"/>
              <a:buFont typeface="Noto Sans Symbols"/>
              <a:buChar char="▪"/>
            </a:pPr>
            <a:r>
              <a:rPr lang="en-US" sz="2000" b="1" dirty="0" err="1">
                <a:latin typeface="Open Sans"/>
                <a:ea typeface="Open Sans"/>
                <a:cs typeface="Open Sans"/>
                <a:sym typeface="Open Sans"/>
              </a:rPr>
              <a:t>Kymara</a:t>
            </a:r>
            <a:r>
              <a:rPr lang="en-US" sz="2000" b="1" dirty="0">
                <a:latin typeface="Open Sans"/>
                <a:ea typeface="Open Sans"/>
                <a:cs typeface="Open Sans"/>
                <a:sym typeface="Open Sans"/>
              </a:rPr>
              <a:t> Guidry| </a:t>
            </a:r>
            <a:r>
              <a:rPr lang="en-US" sz="20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kguidry</a:t>
            </a:r>
            <a:r>
              <a:rPr lang="en-US" sz="20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@gaappleseed.org</a:t>
            </a:r>
            <a:r>
              <a:rPr lang="en-US" sz="20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b="1" dirty="0">
                <a:latin typeface="Open Sans"/>
                <a:ea typeface="Open Sans"/>
                <a:cs typeface="Open Sans"/>
                <a:sym typeface="Open Sans"/>
              </a:rPr>
              <a:t>| (678) 336-7213</a:t>
            </a:r>
          </a:p>
          <a:p>
            <a:pPr marL="342900" lvl="0" indent="-254000" algn="l" rtl="0"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1400"/>
              <a:buFont typeface="Noto Sans Symbols"/>
              <a:buNone/>
            </a:pPr>
            <a:endParaRPr lang="en-US" sz="20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254000" algn="l" rtl="0"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1400"/>
              <a:buFont typeface="Noto Sans Symbols"/>
              <a:buNone/>
            </a:pPr>
            <a:endParaRPr sz="20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1400"/>
              <a:buNone/>
            </a:pPr>
            <a:r>
              <a:rPr lang="en-US" sz="2000" b="1" dirty="0">
                <a:latin typeface="Open Sans"/>
                <a:ea typeface="Open Sans"/>
                <a:cs typeface="Open Sans"/>
                <a:sym typeface="Open Sans"/>
              </a:rPr>
              <a:t>FOLLOW US:</a:t>
            </a:r>
            <a:endParaRPr b="1" dirty="0"/>
          </a:p>
          <a:p>
            <a:pPr lvl="1">
              <a:spcBef>
                <a:spcPts val="360"/>
              </a:spcBef>
              <a:spcAft>
                <a:spcPts val="0"/>
              </a:spcAft>
              <a:buClr>
                <a:srgbClr val="99CCCC"/>
              </a:buClr>
              <a:buSzPts val="1260"/>
              <a:buFont typeface="Noto Sans Symbols"/>
              <a:buChar char="▪"/>
            </a:pPr>
            <a:r>
              <a:rPr lang="en-US" sz="1800" b="1" dirty="0">
                <a:latin typeface="Open Sans"/>
                <a:ea typeface="Open Sans"/>
                <a:cs typeface="Open Sans"/>
                <a:sym typeface="Open Sans"/>
              </a:rPr>
              <a:t>On Facebook:  </a:t>
            </a:r>
            <a:r>
              <a:rPr lang="en-US" sz="1800" b="1" u="sng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www.facebook.com/GeorgiaAppleseed</a:t>
            </a:r>
            <a:endParaRPr sz="1800" b="1" u="sng" dirty="0">
              <a:solidFill>
                <a:schemeClr val="accent5"/>
              </a:solidFill>
              <a:latin typeface="Open Sans"/>
              <a:ea typeface="Open Sans"/>
              <a:cs typeface="Open Sans"/>
            </a:endParaRPr>
          </a:p>
          <a:p>
            <a:pPr lvl="1">
              <a:spcBef>
                <a:spcPts val="360"/>
              </a:spcBef>
              <a:spcAft>
                <a:spcPts val="0"/>
              </a:spcAft>
              <a:buClr>
                <a:srgbClr val="99CCCC"/>
              </a:buClr>
              <a:buSzPts val="1260"/>
              <a:buFont typeface="Noto Sans Symbols"/>
              <a:buChar char="▪"/>
            </a:pPr>
            <a:r>
              <a:rPr lang="en-US" sz="1800" b="1" dirty="0">
                <a:latin typeface="Open Sans"/>
                <a:ea typeface="Open Sans"/>
                <a:cs typeface="Open Sans"/>
                <a:sym typeface="Open Sans"/>
              </a:rPr>
              <a:t>On Twitter:  </a:t>
            </a:r>
            <a:r>
              <a:rPr lang="en-US" sz="18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twitter.com</a:t>
            </a:r>
            <a:r>
              <a:rPr lang="en-US" sz="18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18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gaappleseed</a:t>
            </a:r>
            <a:r>
              <a:rPr lang="en-US" sz="18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or @</a:t>
            </a:r>
            <a:r>
              <a:rPr lang="en-US" sz="18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gaappleseed</a:t>
            </a:r>
            <a:endParaRPr sz="1800" b="1" dirty="0">
              <a:solidFill>
                <a:schemeClr val="accent5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rgbClr val="99CCCC"/>
              </a:buClr>
              <a:buSzPts val="1260"/>
              <a:buFont typeface="Noto Sans Symbols"/>
              <a:buChar char="▪"/>
            </a:pPr>
            <a:r>
              <a:rPr lang="en-US" sz="1800" b="1" dirty="0">
                <a:latin typeface="Open Sans"/>
                <a:ea typeface="Open Sans"/>
                <a:cs typeface="Open Sans"/>
                <a:sym typeface="Open Sans"/>
              </a:rPr>
              <a:t>On the web:</a:t>
            </a:r>
            <a:r>
              <a:rPr lang="en-US" sz="1800" b="1" dirty="0">
                <a:solidFill>
                  <a:srgbClr val="15473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www.Gaappleseed.org</a:t>
            </a:r>
            <a:endParaRPr b="1" dirty="0">
              <a:solidFill>
                <a:schemeClr val="accent5"/>
              </a:solidFill>
            </a:endParaRPr>
          </a:p>
          <a:p>
            <a:pPr marL="342900" lvl="0" indent="-254000" algn="l" rtl="0"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14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1400"/>
              <a:buNone/>
            </a:pPr>
            <a:endParaRPr sz="2000" dirty="0">
              <a:solidFill>
                <a:srgbClr val="1547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1400"/>
              <a:buNone/>
            </a:pPr>
            <a:r>
              <a:rPr lang="en-US" sz="2000" dirty="0">
                <a:solidFill>
                  <a:srgbClr val="154734"/>
                </a:solidFill>
                <a:latin typeface="Open Sans"/>
                <a:sym typeface="Open Sans"/>
              </a:rPr>
              <a:t>     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DA6832-3A6A-4271-992E-73E31420DEF4}"/>
              </a:ext>
            </a:extLst>
          </p:cNvPr>
          <p:cNvSpPr txBox="1"/>
          <p:nvPr/>
        </p:nvSpPr>
        <p:spPr>
          <a:xfrm>
            <a:off x="1772530" y="98474"/>
            <a:ext cx="828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Visit Our Website or Contact Us for Additional Resources and Supports!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7DC676E0-2C11-4CE4-860C-6AB232538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9" b="5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504AE-B89F-4875-9521-4A983E1A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92D050"/>
                </a:solidFill>
              </a:rPr>
              <a:t>About Georgia Appleseed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06AA7-9816-445F-B395-6988B477844E}"/>
              </a:ext>
            </a:extLst>
          </p:cNvPr>
          <p:cNvSpPr txBox="1"/>
          <p:nvPr/>
        </p:nvSpPr>
        <p:spPr>
          <a:xfrm>
            <a:off x="818712" y="1734532"/>
            <a:ext cx="10554574" cy="4922942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i="1" dirty="0"/>
              <a:t>Advances justice for all Georgia’s children with 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i="1" dirty="0"/>
              <a:t>particular focus on </a:t>
            </a:r>
          </a:p>
          <a:p>
            <a:pPr marL="1028700" lvl="1" indent="-5715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b="1" i="1" dirty="0"/>
              <a:t>children experiencing poverty, </a:t>
            </a:r>
          </a:p>
          <a:p>
            <a:pPr marL="1028700" lvl="1" indent="-5715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b="1" i="1" dirty="0"/>
              <a:t>children with disabilities, and </a:t>
            </a:r>
          </a:p>
          <a:p>
            <a:pPr marL="1028700" lvl="1" indent="-5715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b="1" i="1" dirty="0"/>
              <a:t>children who experience the effects of institutional bias and racism. </a:t>
            </a:r>
          </a:p>
          <a:p>
            <a:pPr lvl="1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i="1" dirty="0"/>
              <a:t>Justice requires that </a:t>
            </a:r>
            <a:r>
              <a:rPr lang="en-US" sz="2800" b="1" i="1" u="sng" dirty="0"/>
              <a:t>every child</a:t>
            </a:r>
            <a:r>
              <a:rPr lang="en-US" sz="2800" b="1" i="1" dirty="0"/>
              <a:t> has access to strong, nurturing schools and a healthy home. </a:t>
            </a:r>
          </a:p>
        </p:txBody>
      </p:sp>
    </p:spTree>
    <p:extLst>
      <p:ext uri="{BB962C8B-B14F-4D97-AF65-F5344CB8AC3E}">
        <p14:creationId xmlns:p14="http://schemas.microsoft.com/office/powerpoint/2010/main" val="34927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yellow school bus parked on the side of a road&#10;&#10;Description automatically generated">
            <a:extLst>
              <a:ext uri="{FF2B5EF4-FFF2-40B4-BE49-F238E27FC236}">
                <a16:creationId xmlns:a16="http://schemas.microsoft.com/office/drawing/2014/main" id="{F44888FC-111F-420B-9683-CE7AA7543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C80434-4B99-4EBF-BA20-E57E236F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Our Current Priority Issues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6D0C1-BC7F-4AA3-AE1A-65016D51EE0E}"/>
              </a:ext>
            </a:extLst>
          </p:cNvPr>
          <p:cNvSpPr txBox="1"/>
          <p:nvPr/>
        </p:nvSpPr>
        <p:spPr>
          <a:xfrm>
            <a:off x="818712" y="1715679"/>
            <a:ext cx="10554574" cy="4695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3200" b="1" dirty="0"/>
              <a:t>Keeping Kids in School and Out of the Criminal Justice System</a:t>
            </a:r>
          </a:p>
          <a:p>
            <a:pPr marL="571500" indent="-5715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3200" b="1" dirty="0"/>
              <a:t>Promoting Supports for Students with Behavior and Learning Challenges</a:t>
            </a:r>
          </a:p>
          <a:p>
            <a:pPr marL="571500" indent="-5715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3200" b="1" dirty="0"/>
              <a:t>Ensuring Children and Families have Safe and Healthy Housing </a:t>
            </a:r>
          </a:p>
          <a:p>
            <a:pPr marL="571500" indent="-571500" algn="ctr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3200" b="1" dirty="0"/>
              <a:t>CHILDREN IN CARE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05B63-2BD2-4CF7-8576-9BAD931E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Grounded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AC065-E42B-4556-AE2F-901277D6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1040208" cy="3636511"/>
          </a:xfrm>
        </p:spPr>
        <p:txBody>
          <a:bodyPr>
            <a:normAutofit/>
          </a:bodyPr>
          <a:lstStyle/>
          <a:p>
            <a:r>
              <a:rPr lang="en-US" sz="3200" dirty="0"/>
              <a:t>  Take time each day to ground.  Take time throughout the day to ground.</a:t>
            </a:r>
          </a:p>
          <a:p>
            <a:r>
              <a:rPr lang="en-US" sz="3200" dirty="0"/>
              <a:t>  Know that what you see, hear, sense about your   child is valid.</a:t>
            </a:r>
          </a:p>
        </p:txBody>
      </p:sp>
    </p:spTree>
    <p:extLst>
      <p:ext uri="{BB962C8B-B14F-4D97-AF65-F5344CB8AC3E}">
        <p14:creationId xmlns:p14="http://schemas.microsoft.com/office/powerpoint/2010/main" val="32354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0544-2D35-4BE7-956D-25B596873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Let’s Rethink Responses to Behavior . . . .</a:t>
            </a:r>
          </a:p>
        </p:txBody>
      </p:sp>
      <p:pic>
        <p:nvPicPr>
          <p:cNvPr id="4" name="Picture 3">
            <a:hlinkClick r:id="rId2" action="ppaction://hlinkfile"/>
            <a:extLst>
              <a:ext uri="{FF2B5EF4-FFF2-40B4-BE49-F238E27FC236}">
                <a16:creationId xmlns:a16="http://schemas.microsoft.com/office/drawing/2014/main" id="{3658790E-1C37-4965-B123-FFDFDFF2A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6" r="4096" b="3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7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PRODUCTIVE LEARNING ENVIRONMENTS:  </a:t>
            </a:r>
            <a:br>
              <a:rPr lang="en-US" sz="24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24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Effective and Smart DISCIPLINE Changes Negative Behavior</a:t>
            </a:r>
            <a:br>
              <a:rPr lang="en-US" sz="24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24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Into Positive Behavior</a:t>
            </a:r>
            <a:endParaRPr sz="24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6DD603A-68FF-624C-BF45-776CBA7D44DD}"/>
              </a:ext>
            </a:extLst>
          </p:cNvPr>
          <p:cNvGraphicFramePr/>
          <p:nvPr/>
        </p:nvGraphicFramePr>
        <p:xfrm>
          <a:off x="6908108" y="2500835"/>
          <a:ext cx="4081556" cy="3715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089D0F9-BC98-4448-899D-B507C67A8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945"/>
            <a:ext cx="5746173" cy="528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1B28B75AA95C47842C711A086A858D" ma:contentTypeVersion="12" ma:contentTypeDescription="Create a new document." ma:contentTypeScope="" ma:versionID="14ff891e23f0692b9c9e871ef73108a5">
  <xsd:schema xmlns:xsd="http://www.w3.org/2001/XMLSchema" xmlns:xs="http://www.w3.org/2001/XMLSchema" xmlns:p="http://schemas.microsoft.com/office/2006/metadata/properties" xmlns:ns2="1143155f-9423-4b39-b1b4-db3d2c908fcb" xmlns:ns3="27ee1f79-5a99-4f25-ac20-2a3066bfd1a0" targetNamespace="http://schemas.microsoft.com/office/2006/metadata/properties" ma:root="true" ma:fieldsID="8503a7f7b05c1ed31fe073b0c13befa5" ns2:_="" ns3:_="">
    <xsd:import namespace="1143155f-9423-4b39-b1b4-db3d2c908fcb"/>
    <xsd:import namespace="27ee1f79-5a99-4f25-ac20-2a3066bfd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43155f-9423-4b39-b1b4-db3d2c908f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e1f79-5a99-4f25-ac20-2a3066bfd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E038E9-C254-4649-84C7-8E4BEB28E6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43155f-9423-4b39-b1b4-db3d2c908fcb"/>
    <ds:schemaRef ds:uri="27ee1f79-5a99-4f25-ac20-2a3066bfd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657ECF-9E10-46D9-85E2-177F2B8BAC5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50936AA-ACA9-4227-809E-403A2EA47D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5614</TotalTime>
  <Words>2002</Words>
  <Application>Microsoft Office PowerPoint</Application>
  <PresentationFormat>Widescreen</PresentationFormat>
  <Paragraphs>288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Bell MT</vt:lpstr>
      <vt:lpstr>Calibri</vt:lpstr>
      <vt:lpstr>Century Gothic</vt:lpstr>
      <vt:lpstr>EB Garamond</vt:lpstr>
      <vt:lpstr>Noto Sans Symbols</vt:lpstr>
      <vt:lpstr>Open Sans</vt:lpstr>
      <vt:lpstr>Wingdings</vt:lpstr>
      <vt:lpstr>Wingdings 2</vt:lpstr>
      <vt:lpstr>Quotable</vt:lpstr>
      <vt:lpstr>    </vt:lpstr>
      <vt:lpstr>  Caroline Durham Legal and Policy Director   KyMara Guidry Equal Justice Works Fellow   </vt:lpstr>
      <vt:lpstr>TODAY’S FOCUS IS THE NEW SCHOOL YEAR</vt:lpstr>
      <vt:lpstr>Post-Training Survey</vt:lpstr>
      <vt:lpstr>About Georgia Appleseed</vt:lpstr>
      <vt:lpstr>Our Current Priority Issues </vt:lpstr>
      <vt:lpstr>Getting Grounded</vt:lpstr>
      <vt:lpstr>Let’s Rethink Responses to Behavior . . . .</vt:lpstr>
      <vt:lpstr>PRODUCTIVE LEARNING ENVIRONMENTS:   Effective and Smart DISCIPLINE Changes Negative Behavior Into Positive Behavior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…Schools can help</vt:lpstr>
      <vt:lpstr>PowerPoint Presentation</vt:lpstr>
      <vt:lpstr>Educational Programming, Assessment and Consultation (EPAC)</vt:lpstr>
      <vt:lpstr>PowerPoint Presentation</vt:lpstr>
      <vt:lpstr>PowerPoint Presentation</vt:lpstr>
      <vt:lpstr>Special Education:   The Basics</vt:lpstr>
      <vt:lpstr>Special Education Keys</vt:lpstr>
      <vt:lpstr>What is the Least Restrictive Environment (LRE)?</vt:lpstr>
      <vt:lpstr>Practical Tips: Special Education</vt:lpstr>
      <vt:lpstr>PowerPoint Presentation</vt:lpstr>
      <vt:lpstr>Medicaid Rights </vt:lpstr>
      <vt:lpstr>What happens if a child is facing a Tribunal?</vt:lpstr>
      <vt:lpstr>10 Day Rule</vt:lpstr>
      <vt:lpstr>PowerPoint Presentation</vt:lpstr>
      <vt:lpstr>Expulsion, Out-of-School Suspension or OSS</vt:lpstr>
      <vt:lpstr>Manifestation Determination Reviews</vt:lpstr>
      <vt:lpstr>Manifestation Determination Review Results</vt:lpstr>
      <vt:lpstr>Manifestation Determination Review</vt:lpstr>
      <vt:lpstr>School Tribunal Hearings</vt:lpstr>
      <vt:lpstr>Why the Tribunal Matters</vt:lpstr>
      <vt:lpstr>Tribunal Process   An Overview</vt:lpstr>
      <vt:lpstr>Before the Tribunal: Preventive Advocacy</vt:lpstr>
      <vt:lpstr>  RESOURCES  &amp; SUPPORTS</vt:lpstr>
      <vt:lpstr>EFFECTIVE STUDENT DISCIPLINE RESOURCES</vt:lpstr>
      <vt:lpstr>Post-Training Survey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Advocating for Youth in Care Facing Tribunals</dc:title>
  <dc:creator>Lashawnda Woods-Roberts</dc:creator>
  <cp:lastModifiedBy>Caroline Durham</cp:lastModifiedBy>
  <cp:revision>40</cp:revision>
  <dcterms:created xsi:type="dcterms:W3CDTF">2020-06-16T16:19:36Z</dcterms:created>
  <dcterms:modified xsi:type="dcterms:W3CDTF">2020-10-19T10:25:44Z</dcterms:modified>
</cp:coreProperties>
</file>