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2" r:id="rId6"/>
    <p:sldId id="264" r:id="rId7"/>
    <p:sldId id="267" r:id="rId8"/>
    <p:sldId id="273" r:id="rId9"/>
    <p:sldId id="269" r:id="rId10"/>
    <p:sldId id="279" r:id="rId11"/>
    <p:sldId id="270" r:id="rId12"/>
    <p:sldId id="275" r:id="rId13"/>
    <p:sldId id="282" r:id="rId14"/>
    <p:sldId id="28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D1A0C-1009-4EA6-88FD-EEDA320BE301}" type="doc">
      <dgm:prSet loTypeId="urn:microsoft.com/office/officeart/2005/8/layout/hierarchy5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158136-F946-415C-B5FC-D02E6BD87DD2}">
      <dgm:prSet phldrT="[Text]"/>
      <dgm:spPr/>
      <dgm:t>
        <a:bodyPr/>
        <a:lstStyle/>
        <a:p>
          <a:r>
            <a:rPr lang="en-US" dirty="0"/>
            <a:t>GA PTA District 10</a:t>
          </a:r>
        </a:p>
        <a:p>
          <a:r>
            <a:rPr lang="en-US" dirty="0"/>
            <a:t>(3 Councils)</a:t>
          </a:r>
        </a:p>
      </dgm:t>
    </dgm:pt>
    <dgm:pt modelId="{1F55560F-959A-4EF1-845B-5026051F26AD}" type="parTrans" cxnId="{07486761-413E-4FD1-99A5-998F31ECFA0B}">
      <dgm:prSet/>
      <dgm:spPr/>
      <dgm:t>
        <a:bodyPr/>
        <a:lstStyle/>
        <a:p>
          <a:endParaRPr lang="en-US"/>
        </a:p>
      </dgm:t>
    </dgm:pt>
    <dgm:pt modelId="{EEA823BE-A727-4319-A6F4-014B5B0E20CF}" type="sibTrans" cxnId="{07486761-413E-4FD1-99A5-998F31ECFA0B}">
      <dgm:prSet/>
      <dgm:spPr/>
      <dgm:t>
        <a:bodyPr/>
        <a:lstStyle/>
        <a:p>
          <a:endParaRPr lang="en-US"/>
        </a:p>
      </dgm:t>
    </dgm:pt>
    <dgm:pt modelId="{471E4D8C-5358-44F7-9026-D7CE632F0555}">
      <dgm:prSet phldrT="[Text]"/>
      <dgm:spPr/>
      <dgm:t>
        <a:bodyPr/>
        <a:lstStyle/>
        <a:p>
          <a:r>
            <a:rPr lang="en-US" dirty="0"/>
            <a:t>Atlanta Council</a:t>
          </a:r>
        </a:p>
        <a:p>
          <a:r>
            <a:rPr lang="en-US" dirty="0"/>
            <a:t> (63)</a:t>
          </a:r>
        </a:p>
      </dgm:t>
    </dgm:pt>
    <dgm:pt modelId="{2ED96F53-6BF7-4C69-B042-049532AC8379}" type="parTrans" cxnId="{3D14A9FD-148F-4878-8325-514758A14E81}">
      <dgm:prSet/>
      <dgm:spPr/>
      <dgm:t>
        <a:bodyPr/>
        <a:lstStyle/>
        <a:p>
          <a:endParaRPr lang="en-US"/>
        </a:p>
      </dgm:t>
    </dgm:pt>
    <dgm:pt modelId="{894D8A51-039D-4F08-98A9-A8546A4111EE}" type="sibTrans" cxnId="{3D14A9FD-148F-4878-8325-514758A14E81}">
      <dgm:prSet/>
      <dgm:spPr/>
      <dgm:t>
        <a:bodyPr/>
        <a:lstStyle/>
        <a:p>
          <a:endParaRPr lang="en-US"/>
        </a:p>
      </dgm:t>
    </dgm:pt>
    <dgm:pt modelId="{CA53195C-9D74-4F71-8D82-10889D96711C}">
      <dgm:prSet phldrT="[Text]"/>
      <dgm:spPr/>
      <dgm:t>
        <a:bodyPr/>
        <a:lstStyle/>
        <a:p>
          <a:r>
            <a:rPr lang="en-US" dirty="0"/>
            <a:t>South Council</a:t>
          </a:r>
        </a:p>
        <a:p>
          <a:r>
            <a:rPr lang="en-US" dirty="0"/>
            <a:t>(37) </a:t>
          </a:r>
        </a:p>
      </dgm:t>
    </dgm:pt>
    <dgm:pt modelId="{820E1362-6BEB-4F3A-98AD-5C98273C5A29}" type="parTrans" cxnId="{21DE4B9A-DBB3-49FE-AFA4-7449F7B1021A}">
      <dgm:prSet/>
      <dgm:spPr/>
      <dgm:t>
        <a:bodyPr/>
        <a:lstStyle/>
        <a:p>
          <a:endParaRPr lang="en-US"/>
        </a:p>
      </dgm:t>
    </dgm:pt>
    <dgm:pt modelId="{6C0C1F60-17BE-4736-B383-4F2CCDE5CF77}" type="sibTrans" cxnId="{21DE4B9A-DBB3-49FE-AFA4-7449F7B1021A}">
      <dgm:prSet/>
      <dgm:spPr/>
      <dgm:t>
        <a:bodyPr/>
        <a:lstStyle/>
        <a:p>
          <a:endParaRPr lang="en-US"/>
        </a:p>
      </dgm:t>
    </dgm:pt>
    <dgm:pt modelId="{42534052-491A-4EF5-AF91-E3049E9BCBD2}">
      <dgm:prSet phldrT="[Text]"/>
      <dgm:spPr/>
      <dgm:t>
        <a:bodyPr/>
        <a:lstStyle/>
        <a:p>
          <a:r>
            <a:rPr lang="en-US" dirty="0"/>
            <a:t>North Council </a:t>
          </a:r>
        </a:p>
        <a:p>
          <a:r>
            <a:rPr lang="en-US" dirty="0"/>
            <a:t>(33)</a:t>
          </a:r>
        </a:p>
      </dgm:t>
    </dgm:pt>
    <dgm:pt modelId="{E1848493-291A-4803-A072-868FF3D76515}" type="parTrans" cxnId="{2B64EA0E-965C-4E40-A3F8-815C2C84501F}">
      <dgm:prSet/>
      <dgm:spPr/>
      <dgm:t>
        <a:bodyPr/>
        <a:lstStyle/>
        <a:p>
          <a:endParaRPr lang="en-US"/>
        </a:p>
      </dgm:t>
    </dgm:pt>
    <dgm:pt modelId="{2D8C900D-40B9-4016-B580-09EBB1BD4F20}" type="sibTrans" cxnId="{2B64EA0E-965C-4E40-A3F8-815C2C84501F}">
      <dgm:prSet/>
      <dgm:spPr/>
      <dgm:t>
        <a:bodyPr/>
        <a:lstStyle/>
        <a:p>
          <a:endParaRPr lang="en-US"/>
        </a:p>
      </dgm:t>
    </dgm:pt>
    <dgm:pt modelId="{40CD4F09-6037-4639-8B80-09A226F0D4E0}">
      <dgm:prSet phldrT="[Text]"/>
      <dgm:spPr>
        <a:gradFill flip="none" rotWithShape="0">
          <a:gsLst>
            <a:gs pos="0">
              <a:schemeClr val="accent1">
                <a:lumMod val="0"/>
                <a:lumOff val="100000"/>
              </a:schemeClr>
            </a:gs>
            <a:gs pos="4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dirty="0"/>
            <a:t>Georgia PTA</a:t>
          </a:r>
        </a:p>
      </dgm:t>
    </dgm:pt>
    <dgm:pt modelId="{097322BE-09B0-426B-9DB3-0B8B315D9C60}" type="parTrans" cxnId="{09900F0C-2CB8-4E00-B29D-1DE85B62B6BD}">
      <dgm:prSet/>
      <dgm:spPr/>
      <dgm:t>
        <a:bodyPr/>
        <a:lstStyle/>
        <a:p>
          <a:endParaRPr lang="en-US"/>
        </a:p>
      </dgm:t>
    </dgm:pt>
    <dgm:pt modelId="{C1E7412F-39A7-4C1C-9D35-A9B6A2F40F7B}" type="sibTrans" cxnId="{09900F0C-2CB8-4E00-B29D-1DE85B62B6BD}">
      <dgm:prSet/>
      <dgm:spPr/>
      <dgm:t>
        <a:bodyPr/>
        <a:lstStyle/>
        <a:p>
          <a:endParaRPr lang="en-US"/>
        </a:p>
      </dgm:t>
    </dgm:pt>
    <dgm:pt modelId="{B0B7CBD6-8E3C-484A-B6DB-B572AB3D8C57}">
      <dgm:prSet phldrT="[Text]"/>
      <dgm:spPr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  <dgm:t>
        <a:bodyPr/>
        <a:lstStyle/>
        <a:p>
          <a:r>
            <a:rPr lang="en-US" dirty="0"/>
            <a:t>Local Units</a:t>
          </a:r>
        </a:p>
      </dgm:t>
    </dgm:pt>
    <dgm:pt modelId="{4491E063-03DD-4A21-A4B5-2F228F326D38}" type="parTrans" cxnId="{A9998D38-12E6-495F-A5B3-25E4FB5E8B9D}">
      <dgm:prSet/>
      <dgm:spPr/>
      <dgm:t>
        <a:bodyPr/>
        <a:lstStyle/>
        <a:p>
          <a:endParaRPr lang="en-US"/>
        </a:p>
      </dgm:t>
    </dgm:pt>
    <dgm:pt modelId="{0DA91711-C03F-42BD-A77D-B703B6BFE8EC}" type="sibTrans" cxnId="{A9998D38-12E6-495F-A5B3-25E4FB5E8B9D}">
      <dgm:prSet/>
      <dgm:spPr/>
      <dgm:t>
        <a:bodyPr/>
        <a:lstStyle/>
        <a:p>
          <a:endParaRPr lang="en-US"/>
        </a:p>
      </dgm:t>
    </dgm:pt>
    <dgm:pt modelId="{387EF61E-0A04-466B-B537-022145C924FB}" type="pres">
      <dgm:prSet presAssocID="{FFAD1A0C-1009-4EA6-88FD-EEDA320BE30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911B5A-2AE6-4F9B-B34C-5F0B6955C549}" type="pres">
      <dgm:prSet presAssocID="{FFAD1A0C-1009-4EA6-88FD-EEDA320BE301}" presName="hierFlow" presStyleCnt="0"/>
      <dgm:spPr/>
    </dgm:pt>
    <dgm:pt modelId="{3993BB37-8047-47CA-ADD1-0D6F18EF62AD}" type="pres">
      <dgm:prSet presAssocID="{FFAD1A0C-1009-4EA6-88FD-EEDA320BE301}" presName="firstBuf" presStyleCnt="0"/>
      <dgm:spPr/>
    </dgm:pt>
    <dgm:pt modelId="{9F01F497-D177-4C4F-B78D-F39265A7EFA3}" type="pres">
      <dgm:prSet presAssocID="{FFAD1A0C-1009-4EA6-88FD-EEDA320BE30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6652F98-1F1B-4149-961B-A1FC29900E57}" type="pres">
      <dgm:prSet presAssocID="{D4158136-F946-415C-B5FC-D02E6BD87DD2}" presName="Name17" presStyleCnt="0"/>
      <dgm:spPr/>
    </dgm:pt>
    <dgm:pt modelId="{D21AEAC7-B13D-419D-8E04-ECE5AAA06DF7}" type="pres">
      <dgm:prSet presAssocID="{D4158136-F946-415C-B5FC-D02E6BD87DD2}" presName="level1Shape" presStyleLbl="node0" presStyleIdx="0" presStyleCnt="1" custScaleX="106716" custScaleY="85209" custLinFactNeighborX="-2911" custLinFactNeighborY="-22411">
        <dgm:presLayoutVars>
          <dgm:chPref val="3"/>
        </dgm:presLayoutVars>
      </dgm:prSet>
      <dgm:spPr/>
    </dgm:pt>
    <dgm:pt modelId="{6A15EAA8-61F2-40A3-BFC6-98A943C2CE25}" type="pres">
      <dgm:prSet presAssocID="{D4158136-F946-415C-B5FC-D02E6BD87DD2}" presName="hierChild2" presStyleCnt="0"/>
      <dgm:spPr/>
    </dgm:pt>
    <dgm:pt modelId="{E79F0F57-581E-479E-BAD7-0E61B801B6C0}" type="pres">
      <dgm:prSet presAssocID="{2ED96F53-6BF7-4C69-B042-049532AC8379}" presName="Name25" presStyleLbl="parChTrans1D2" presStyleIdx="0" presStyleCnt="3"/>
      <dgm:spPr/>
    </dgm:pt>
    <dgm:pt modelId="{8EC9489D-6ED4-4CE9-AF66-937ADD1D3CA2}" type="pres">
      <dgm:prSet presAssocID="{2ED96F53-6BF7-4C69-B042-049532AC8379}" presName="connTx" presStyleLbl="parChTrans1D2" presStyleIdx="0" presStyleCnt="3"/>
      <dgm:spPr/>
    </dgm:pt>
    <dgm:pt modelId="{C14D85A5-671E-4BD1-8285-3F7B8EAE52F0}" type="pres">
      <dgm:prSet presAssocID="{471E4D8C-5358-44F7-9026-D7CE632F0555}" presName="Name30" presStyleCnt="0"/>
      <dgm:spPr/>
    </dgm:pt>
    <dgm:pt modelId="{4761C91E-B425-4FD7-9F09-E06F27360250}" type="pres">
      <dgm:prSet presAssocID="{471E4D8C-5358-44F7-9026-D7CE632F0555}" presName="level2Shape" presStyleLbl="node2" presStyleIdx="0" presStyleCnt="3" custLinFactNeighborX="-591" custLinFactNeighborY="-16"/>
      <dgm:spPr/>
    </dgm:pt>
    <dgm:pt modelId="{D5BE3FA1-A05A-43E0-B95B-8A0A05E13256}" type="pres">
      <dgm:prSet presAssocID="{471E4D8C-5358-44F7-9026-D7CE632F0555}" presName="hierChild3" presStyleCnt="0"/>
      <dgm:spPr/>
    </dgm:pt>
    <dgm:pt modelId="{4A9FB7EC-2177-44D3-AA0D-578B95951B35}" type="pres">
      <dgm:prSet presAssocID="{820E1362-6BEB-4F3A-98AD-5C98273C5A29}" presName="Name25" presStyleLbl="parChTrans1D2" presStyleIdx="1" presStyleCnt="3"/>
      <dgm:spPr/>
    </dgm:pt>
    <dgm:pt modelId="{3170136F-926C-4BA2-B23C-379E154899F9}" type="pres">
      <dgm:prSet presAssocID="{820E1362-6BEB-4F3A-98AD-5C98273C5A29}" presName="connTx" presStyleLbl="parChTrans1D2" presStyleIdx="1" presStyleCnt="3"/>
      <dgm:spPr/>
    </dgm:pt>
    <dgm:pt modelId="{4C990050-AD0B-443F-833D-36473F410DBC}" type="pres">
      <dgm:prSet presAssocID="{CA53195C-9D74-4F71-8D82-10889D96711C}" presName="Name30" presStyleCnt="0"/>
      <dgm:spPr/>
    </dgm:pt>
    <dgm:pt modelId="{43690CAD-D9B2-428E-B662-BA5A16A7526F}" type="pres">
      <dgm:prSet presAssocID="{CA53195C-9D74-4F71-8D82-10889D96711C}" presName="level2Shape" presStyleLbl="node2" presStyleIdx="1" presStyleCnt="3" custLinFactNeighborX="-662" custLinFactNeighborY="0"/>
      <dgm:spPr/>
    </dgm:pt>
    <dgm:pt modelId="{6DA5C861-594E-41DA-BEF9-E526C9CCD6DD}" type="pres">
      <dgm:prSet presAssocID="{CA53195C-9D74-4F71-8D82-10889D96711C}" presName="hierChild3" presStyleCnt="0"/>
      <dgm:spPr/>
    </dgm:pt>
    <dgm:pt modelId="{35A5FE69-C75C-4CDC-9328-FCD2A1E3B47E}" type="pres">
      <dgm:prSet presAssocID="{E1848493-291A-4803-A072-868FF3D76515}" presName="Name25" presStyleLbl="parChTrans1D2" presStyleIdx="2" presStyleCnt="3"/>
      <dgm:spPr/>
    </dgm:pt>
    <dgm:pt modelId="{9C054A94-93D7-4C32-B2DD-06967838E0B8}" type="pres">
      <dgm:prSet presAssocID="{E1848493-291A-4803-A072-868FF3D76515}" presName="connTx" presStyleLbl="parChTrans1D2" presStyleIdx="2" presStyleCnt="3"/>
      <dgm:spPr/>
    </dgm:pt>
    <dgm:pt modelId="{10F925F0-DC15-4F28-8DB5-85DB872EF05A}" type="pres">
      <dgm:prSet presAssocID="{42534052-491A-4EF5-AF91-E3049E9BCBD2}" presName="Name30" presStyleCnt="0"/>
      <dgm:spPr/>
    </dgm:pt>
    <dgm:pt modelId="{E11FA6F0-E179-4473-8C55-F8790ECB34CC}" type="pres">
      <dgm:prSet presAssocID="{42534052-491A-4EF5-AF91-E3049E9BCBD2}" presName="level2Shape" presStyleLbl="node2" presStyleIdx="2" presStyleCnt="3" custLinFactNeighborX="1120" custLinFactNeighborY="-4657"/>
      <dgm:spPr/>
    </dgm:pt>
    <dgm:pt modelId="{1A9AB5C1-5270-4D52-A1CB-29E1F829C49E}" type="pres">
      <dgm:prSet presAssocID="{42534052-491A-4EF5-AF91-E3049E9BCBD2}" presName="hierChild3" presStyleCnt="0"/>
      <dgm:spPr/>
    </dgm:pt>
    <dgm:pt modelId="{14A0E3C7-DE5E-4BB1-A725-B9F1B9BDB8AE}" type="pres">
      <dgm:prSet presAssocID="{FFAD1A0C-1009-4EA6-88FD-EEDA320BE301}" presName="bgShapesFlow" presStyleCnt="0"/>
      <dgm:spPr/>
    </dgm:pt>
    <dgm:pt modelId="{A503F178-BB56-47BE-9147-8FB3AC5323C5}" type="pres">
      <dgm:prSet presAssocID="{40CD4F09-6037-4639-8B80-09A226F0D4E0}" presName="rectComp" presStyleCnt="0"/>
      <dgm:spPr/>
    </dgm:pt>
    <dgm:pt modelId="{8619F8F6-0340-4E53-9D39-AF4A5E611BA0}" type="pres">
      <dgm:prSet presAssocID="{40CD4F09-6037-4639-8B80-09A226F0D4E0}" presName="bgRect" presStyleLbl="bgShp" presStyleIdx="0" presStyleCnt="2"/>
      <dgm:spPr/>
    </dgm:pt>
    <dgm:pt modelId="{EDBA6A8A-22CF-44AE-BDD5-C822E3FE764D}" type="pres">
      <dgm:prSet presAssocID="{40CD4F09-6037-4639-8B80-09A226F0D4E0}" presName="bgRectTx" presStyleLbl="bgShp" presStyleIdx="0" presStyleCnt="2">
        <dgm:presLayoutVars>
          <dgm:bulletEnabled val="1"/>
        </dgm:presLayoutVars>
      </dgm:prSet>
      <dgm:spPr/>
    </dgm:pt>
    <dgm:pt modelId="{AD7D956E-DAB2-491B-B371-17633C15F5C6}" type="pres">
      <dgm:prSet presAssocID="{40CD4F09-6037-4639-8B80-09A226F0D4E0}" presName="spComp" presStyleCnt="0"/>
      <dgm:spPr/>
    </dgm:pt>
    <dgm:pt modelId="{1D45B5EC-C84D-47D0-8C68-D45D0803CEAE}" type="pres">
      <dgm:prSet presAssocID="{40CD4F09-6037-4639-8B80-09A226F0D4E0}" presName="hSp" presStyleCnt="0"/>
      <dgm:spPr/>
    </dgm:pt>
    <dgm:pt modelId="{DBB0DB94-4C41-4162-99B1-3B05712494C5}" type="pres">
      <dgm:prSet presAssocID="{B0B7CBD6-8E3C-484A-B6DB-B572AB3D8C57}" presName="rectComp" presStyleCnt="0"/>
      <dgm:spPr/>
    </dgm:pt>
    <dgm:pt modelId="{C265BA37-7C75-4874-855D-C734BBF418B9}" type="pres">
      <dgm:prSet presAssocID="{B0B7CBD6-8E3C-484A-B6DB-B572AB3D8C57}" presName="bgRect" presStyleLbl="bgShp" presStyleIdx="1" presStyleCnt="2" custLinFactNeighborX="6976" custLinFactNeighborY="913"/>
      <dgm:spPr/>
    </dgm:pt>
    <dgm:pt modelId="{5EE6939D-097A-44CE-88D3-0B10BF142010}" type="pres">
      <dgm:prSet presAssocID="{B0B7CBD6-8E3C-484A-B6DB-B572AB3D8C57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AAD55A01-082D-4CBF-B786-63E5A914EB38}" type="presOf" srcId="{2ED96F53-6BF7-4C69-B042-049532AC8379}" destId="{8EC9489D-6ED4-4CE9-AF66-937ADD1D3CA2}" srcOrd="1" destOrd="0" presId="urn:microsoft.com/office/officeart/2005/8/layout/hierarchy5"/>
    <dgm:cxn modelId="{DDED5D0B-F106-4B0B-9B11-9211D159949F}" type="presOf" srcId="{40CD4F09-6037-4639-8B80-09A226F0D4E0}" destId="{EDBA6A8A-22CF-44AE-BDD5-C822E3FE764D}" srcOrd="1" destOrd="0" presId="urn:microsoft.com/office/officeart/2005/8/layout/hierarchy5"/>
    <dgm:cxn modelId="{09900F0C-2CB8-4E00-B29D-1DE85B62B6BD}" srcId="{FFAD1A0C-1009-4EA6-88FD-EEDA320BE301}" destId="{40CD4F09-6037-4639-8B80-09A226F0D4E0}" srcOrd="1" destOrd="0" parTransId="{097322BE-09B0-426B-9DB3-0B8B315D9C60}" sibTransId="{C1E7412F-39A7-4C1C-9D35-A9B6A2F40F7B}"/>
    <dgm:cxn modelId="{E4E23C0D-04B8-4F7F-97F5-A794AF8FF9D3}" type="presOf" srcId="{B0B7CBD6-8E3C-484A-B6DB-B572AB3D8C57}" destId="{C265BA37-7C75-4874-855D-C734BBF418B9}" srcOrd="0" destOrd="0" presId="urn:microsoft.com/office/officeart/2005/8/layout/hierarchy5"/>
    <dgm:cxn modelId="{2B64EA0E-965C-4E40-A3F8-815C2C84501F}" srcId="{D4158136-F946-415C-B5FC-D02E6BD87DD2}" destId="{42534052-491A-4EF5-AF91-E3049E9BCBD2}" srcOrd="2" destOrd="0" parTransId="{E1848493-291A-4803-A072-868FF3D76515}" sibTransId="{2D8C900D-40B9-4016-B580-09EBB1BD4F20}"/>
    <dgm:cxn modelId="{3C6EBD28-EC47-4A7D-96EE-CEC359972ED5}" type="presOf" srcId="{E1848493-291A-4803-A072-868FF3D76515}" destId="{35A5FE69-C75C-4CDC-9328-FCD2A1E3B47E}" srcOrd="0" destOrd="0" presId="urn:microsoft.com/office/officeart/2005/8/layout/hierarchy5"/>
    <dgm:cxn modelId="{A9998D38-12E6-495F-A5B3-25E4FB5E8B9D}" srcId="{FFAD1A0C-1009-4EA6-88FD-EEDA320BE301}" destId="{B0B7CBD6-8E3C-484A-B6DB-B572AB3D8C57}" srcOrd="2" destOrd="0" parTransId="{4491E063-03DD-4A21-A4B5-2F228F326D38}" sibTransId="{0DA91711-C03F-42BD-A77D-B703B6BFE8EC}"/>
    <dgm:cxn modelId="{07486761-413E-4FD1-99A5-998F31ECFA0B}" srcId="{FFAD1A0C-1009-4EA6-88FD-EEDA320BE301}" destId="{D4158136-F946-415C-B5FC-D02E6BD87DD2}" srcOrd="0" destOrd="0" parTransId="{1F55560F-959A-4EF1-845B-5026051F26AD}" sibTransId="{EEA823BE-A727-4319-A6F4-014B5B0E20CF}"/>
    <dgm:cxn modelId="{5A84DF67-8655-4D03-B284-B47A0163B922}" type="presOf" srcId="{40CD4F09-6037-4639-8B80-09A226F0D4E0}" destId="{8619F8F6-0340-4E53-9D39-AF4A5E611BA0}" srcOrd="0" destOrd="0" presId="urn:microsoft.com/office/officeart/2005/8/layout/hierarchy5"/>
    <dgm:cxn modelId="{B83BE66D-A9BC-44D9-9004-56DE21B78239}" type="presOf" srcId="{471E4D8C-5358-44F7-9026-D7CE632F0555}" destId="{4761C91E-B425-4FD7-9F09-E06F27360250}" srcOrd="0" destOrd="0" presId="urn:microsoft.com/office/officeart/2005/8/layout/hierarchy5"/>
    <dgm:cxn modelId="{5CD64471-B3EA-447F-8446-77CB01B07EE6}" type="presOf" srcId="{820E1362-6BEB-4F3A-98AD-5C98273C5A29}" destId="{3170136F-926C-4BA2-B23C-379E154899F9}" srcOrd="1" destOrd="0" presId="urn:microsoft.com/office/officeart/2005/8/layout/hierarchy5"/>
    <dgm:cxn modelId="{222A4394-B1E2-4BD8-B885-31DE556A1C7A}" type="presOf" srcId="{E1848493-291A-4803-A072-868FF3D76515}" destId="{9C054A94-93D7-4C32-B2DD-06967838E0B8}" srcOrd="1" destOrd="0" presId="urn:microsoft.com/office/officeart/2005/8/layout/hierarchy5"/>
    <dgm:cxn modelId="{21DE4B9A-DBB3-49FE-AFA4-7449F7B1021A}" srcId="{D4158136-F946-415C-B5FC-D02E6BD87DD2}" destId="{CA53195C-9D74-4F71-8D82-10889D96711C}" srcOrd="1" destOrd="0" parTransId="{820E1362-6BEB-4F3A-98AD-5C98273C5A29}" sibTransId="{6C0C1F60-17BE-4736-B383-4F2CCDE5CF77}"/>
    <dgm:cxn modelId="{EB76CDAC-9048-4081-8D86-421063AE50AF}" type="presOf" srcId="{B0B7CBD6-8E3C-484A-B6DB-B572AB3D8C57}" destId="{5EE6939D-097A-44CE-88D3-0B10BF142010}" srcOrd="1" destOrd="0" presId="urn:microsoft.com/office/officeart/2005/8/layout/hierarchy5"/>
    <dgm:cxn modelId="{B76BFBD7-8149-4AF2-AB95-3D9FEEE3BA66}" type="presOf" srcId="{820E1362-6BEB-4F3A-98AD-5C98273C5A29}" destId="{4A9FB7EC-2177-44D3-AA0D-578B95951B35}" srcOrd="0" destOrd="0" presId="urn:microsoft.com/office/officeart/2005/8/layout/hierarchy5"/>
    <dgm:cxn modelId="{7A6A7BDA-D9B1-4A01-838E-D8331B7CE2F0}" type="presOf" srcId="{42534052-491A-4EF5-AF91-E3049E9BCBD2}" destId="{E11FA6F0-E179-4473-8C55-F8790ECB34CC}" srcOrd="0" destOrd="0" presId="urn:microsoft.com/office/officeart/2005/8/layout/hierarchy5"/>
    <dgm:cxn modelId="{4E8873DE-D195-43F3-BA1C-0AD4111FB0EA}" type="presOf" srcId="{D4158136-F946-415C-B5FC-D02E6BD87DD2}" destId="{D21AEAC7-B13D-419D-8E04-ECE5AAA06DF7}" srcOrd="0" destOrd="0" presId="urn:microsoft.com/office/officeart/2005/8/layout/hierarchy5"/>
    <dgm:cxn modelId="{0D39B0E2-FE49-4944-B881-64A794457E9A}" type="presOf" srcId="{CA53195C-9D74-4F71-8D82-10889D96711C}" destId="{43690CAD-D9B2-428E-B662-BA5A16A7526F}" srcOrd="0" destOrd="0" presId="urn:microsoft.com/office/officeart/2005/8/layout/hierarchy5"/>
    <dgm:cxn modelId="{0E8EF0F4-03DC-4A76-9FD2-E4405D025A22}" type="presOf" srcId="{FFAD1A0C-1009-4EA6-88FD-EEDA320BE301}" destId="{387EF61E-0A04-466B-B537-022145C924FB}" srcOrd="0" destOrd="0" presId="urn:microsoft.com/office/officeart/2005/8/layout/hierarchy5"/>
    <dgm:cxn modelId="{70C6FCFB-6AF6-46A9-A823-1FDB7057AF97}" type="presOf" srcId="{2ED96F53-6BF7-4C69-B042-049532AC8379}" destId="{E79F0F57-581E-479E-BAD7-0E61B801B6C0}" srcOrd="0" destOrd="0" presId="urn:microsoft.com/office/officeart/2005/8/layout/hierarchy5"/>
    <dgm:cxn modelId="{3D14A9FD-148F-4878-8325-514758A14E81}" srcId="{D4158136-F946-415C-B5FC-D02E6BD87DD2}" destId="{471E4D8C-5358-44F7-9026-D7CE632F0555}" srcOrd="0" destOrd="0" parTransId="{2ED96F53-6BF7-4C69-B042-049532AC8379}" sibTransId="{894D8A51-039D-4F08-98A9-A8546A4111EE}"/>
    <dgm:cxn modelId="{30B4EA08-DE9D-44C4-B4F2-3859F4C97870}" type="presParOf" srcId="{387EF61E-0A04-466B-B537-022145C924FB}" destId="{65911B5A-2AE6-4F9B-B34C-5F0B6955C549}" srcOrd="0" destOrd="0" presId="urn:microsoft.com/office/officeart/2005/8/layout/hierarchy5"/>
    <dgm:cxn modelId="{614A20A2-CB53-445B-80F2-6C4C80F726D5}" type="presParOf" srcId="{65911B5A-2AE6-4F9B-B34C-5F0B6955C549}" destId="{3993BB37-8047-47CA-ADD1-0D6F18EF62AD}" srcOrd="0" destOrd="0" presId="urn:microsoft.com/office/officeart/2005/8/layout/hierarchy5"/>
    <dgm:cxn modelId="{E51C2032-CB6D-4EC0-8271-516DBB920A0B}" type="presParOf" srcId="{65911B5A-2AE6-4F9B-B34C-5F0B6955C549}" destId="{9F01F497-D177-4C4F-B78D-F39265A7EFA3}" srcOrd="1" destOrd="0" presId="urn:microsoft.com/office/officeart/2005/8/layout/hierarchy5"/>
    <dgm:cxn modelId="{E5842668-C514-4CD1-858A-84128EF4E2E4}" type="presParOf" srcId="{9F01F497-D177-4C4F-B78D-F39265A7EFA3}" destId="{D6652F98-1F1B-4149-961B-A1FC29900E57}" srcOrd="0" destOrd="0" presId="urn:microsoft.com/office/officeart/2005/8/layout/hierarchy5"/>
    <dgm:cxn modelId="{B9D75567-64A0-4E21-9254-7CF8A250365A}" type="presParOf" srcId="{D6652F98-1F1B-4149-961B-A1FC29900E57}" destId="{D21AEAC7-B13D-419D-8E04-ECE5AAA06DF7}" srcOrd="0" destOrd="0" presId="urn:microsoft.com/office/officeart/2005/8/layout/hierarchy5"/>
    <dgm:cxn modelId="{C413A0DC-B3C9-4239-8B21-5FD72AC70A58}" type="presParOf" srcId="{D6652F98-1F1B-4149-961B-A1FC29900E57}" destId="{6A15EAA8-61F2-40A3-BFC6-98A943C2CE25}" srcOrd="1" destOrd="0" presId="urn:microsoft.com/office/officeart/2005/8/layout/hierarchy5"/>
    <dgm:cxn modelId="{7625E8FA-41B4-4609-84F1-907289FA728C}" type="presParOf" srcId="{6A15EAA8-61F2-40A3-BFC6-98A943C2CE25}" destId="{E79F0F57-581E-479E-BAD7-0E61B801B6C0}" srcOrd="0" destOrd="0" presId="urn:microsoft.com/office/officeart/2005/8/layout/hierarchy5"/>
    <dgm:cxn modelId="{BB79B837-AB4C-4937-8992-B07F728E6F35}" type="presParOf" srcId="{E79F0F57-581E-479E-BAD7-0E61B801B6C0}" destId="{8EC9489D-6ED4-4CE9-AF66-937ADD1D3CA2}" srcOrd="0" destOrd="0" presId="urn:microsoft.com/office/officeart/2005/8/layout/hierarchy5"/>
    <dgm:cxn modelId="{60510D37-8B8D-4982-B028-5CA9322F1981}" type="presParOf" srcId="{6A15EAA8-61F2-40A3-BFC6-98A943C2CE25}" destId="{C14D85A5-671E-4BD1-8285-3F7B8EAE52F0}" srcOrd="1" destOrd="0" presId="urn:microsoft.com/office/officeart/2005/8/layout/hierarchy5"/>
    <dgm:cxn modelId="{C9A82F0E-DD40-4966-8A07-C9220495BB42}" type="presParOf" srcId="{C14D85A5-671E-4BD1-8285-3F7B8EAE52F0}" destId="{4761C91E-B425-4FD7-9F09-E06F27360250}" srcOrd="0" destOrd="0" presId="urn:microsoft.com/office/officeart/2005/8/layout/hierarchy5"/>
    <dgm:cxn modelId="{9EA88BF8-F003-473B-A4BD-9615E4C83D92}" type="presParOf" srcId="{C14D85A5-671E-4BD1-8285-3F7B8EAE52F0}" destId="{D5BE3FA1-A05A-43E0-B95B-8A0A05E13256}" srcOrd="1" destOrd="0" presId="urn:microsoft.com/office/officeart/2005/8/layout/hierarchy5"/>
    <dgm:cxn modelId="{E302518C-895F-4472-95DD-13CB56B9476F}" type="presParOf" srcId="{6A15EAA8-61F2-40A3-BFC6-98A943C2CE25}" destId="{4A9FB7EC-2177-44D3-AA0D-578B95951B35}" srcOrd="2" destOrd="0" presId="urn:microsoft.com/office/officeart/2005/8/layout/hierarchy5"/>
    <dgm:cxn modelId="{EAAF3B14-47E4-419F-82AA-55822702DAB0}" type="presParOf" srcId="{4A9FB7EC-2177-44D3-AA0D-578B95951B35}" destId="{3170136F-926C-4BA2-B23C-379E154899F9}" srcOrd="0" destOrd="0" presId="urn:microsoft.com/office/officeart/2005/8/layout/hierarchy5"/>
    <dgm:cxn modelId="{8571BF44-051C-4C6F-AB52-EEFEF4CC19C5}" type="presParOf" srcId="{6A15EAA8-61F2-40A3-BFC6-98A943C2CE25}" destId="{4C990050-AD0B-443F-833D-36473F410DBC}" srcOrd="3" destOrd="0" presId="urn:microsoft.com/office/officeart/2005/8/layout/hierarchy5"/>
    <dgm:cxn modelId="{F3353F7D-5EB5-4211-8A12-96BFEE778652}" type="presParOf" srcId="{4C990050-AD0B-443F-833D-36473F410DBC}" destId="{43690CAD-D9B2-428E-B662-BA5A16A7526F}" srcOrd="0" destOrd="0" presId="urn:microsoft.com/office/officeart/2005/8/layout/hierarchy5"/>
    <dgm:cxn modelId="{B1DDA593-D917-41C8-8200-162D37B44968}" type="presParOf" srcId="{4C990050-AD0B-443F-833D-36473F410DBC}" destId="{6DA5C861-594E-41DA-BEF9-E526C9CCD6DD}" srcOrd="1" destOrd="0" presId="urn:microsoft.com/office/officeart/2005/8/layout/hierarchy5"/>
    <dgm:cxn modelId="{36BB93DB-3B19-4061-B114-E5095F3ADD2F}" type="presParOf" srcId="{6A15EAA8-61F2-40A3-BFC6-98A943C2CE25}" destId="{35A5FE69-C75C-4CDC-9328-FCD2A1E3B47E}" srcOrd="4" destOrd="0" presId="urn:microsoft.com/office/officeart/2005/8/layout/hierarchy5"/>
    <dgm:cxn modelId="{0259145A-01FF-4B11-B825-80FA1067C4E2}" type="presParOf" srcId="{35A5FE69-C75C-4CDC-9328-FCD2A1E3B47E}" destId="{9C054A94-93D7-4C32-B2DD-06967838E0B8}" srcOrd="0" destOrd="0" presId="urn:microsoft.com/office/officeart/2005/8/layout/hierarchy5"/>
    <dgm:cxn modelId="{0A9034B5-717A-4D97-AC62-395B7630B343}" type="presParOf" srcId="{6A15EAA8-61F2-40A3-BFC6-98A943C2CE25}" destId="{10F925F0-DC15-4F28-8DB5-85DB872EF05A}" srcOrd="5" destOrd="0" presId="urn:microsoft.com/office/officeart/2005/8/layout/hierarchy5"/>
    <dgm:cxn modelId="{7FEEAF2F-D3D2-4F46-B5D0-54E7A61C364F}" type="presParOf" srcId="{10F925F0-DC15-4F28-8DB5-85DB872EF05A}" destId="{E11FA6F0-E179-4473-8C55-F8790ECB34CC}" srcOrd="0" destOrd="0" presId="urn:microsoft.com/office/officeart/2005/8/layout/hierarchy5"/>
    <dgm:cxn modelId="{13B76940-2FD3-4468-B33C-749355DDA70D}" type="presParOf" srcId="{10F925F0-DC15-4F28-8DB5-85DB872EF05A}" destId="{1A9AB5C1-5270-4D52-A1CB-29E1F829C49E}" srcOrd="1" destOrd="0" presId="urn:microsoft.com/office/officeart/2005/8/layout/hierarchy5"/>
    <dgm:cxn modelId="{775DAAF6-0FF3-44BA-BE12-5C8AEE4EDCF4}" type="presParOf" srcId="{387EF61E-0A04-466B-B537-022145C924FB}" destId="{14A0E3C7-DE5E-4BB1-A725-B9F1B9BDB8AE}" srcOrd="1" destOrd="0" presId="urn:microsoft.com/office/officeart/2005/8/layout/hierarchy5"/>
    <dgm:cxn modelId="{F2661486-41CD-4178-8E87-F4EEED4CB3FA}" type="presParOf" srcId="{14A0E3C7-DE5E-4BB1-A725-B9F1B9BDB8AE}" destId="{A503F178-BB56-47BE-9147-8FB3AC5323C5}" srcOrd="0" destOrd="0" presId="urn:microsoft.com/office/officeart/2005/8/layout/hierarchy5"/>
    <dgm:cxn modelId="{9206F542-6EBF-4B2A-99F4-1BA7BF8AFDDD}" type="presParOf" srcId="{A503F178-BB56-47BE-9147-8FB3AC5323C5}" destId="{8619F8F6-0340-4E53-9D39-AF4A5E611BA0}" srcOrd="0" destOrd="0" presId="urn:microsoft.com/office/officeart/2005/8/layout/hierarchy5"/>
    <dgm:cxn modelId="{592B0F8F-D014-4B5F-AB94-4C0441481C6F}" type="presParOf" srcId="{A503F178-BB56-47BE-9147-8FB3AC5323C5}" destId="{EDBA6A8A-22CF-44AE-BDD5-C822E3FE764D}" srcOrd="1" destOrd="0" presId="urn:microsoft.com/office/officeart/2005/8/layout/hierarchy5"/>
    <dgm:cxn modelId="{D8FA4D39-48C7-4921-AE9F-F45E679786D5}" type="presParOf" srcId="{14A0E3C7-DE5E-4BB1-A725-B9F1B9BDB8AE}" destId="{AD7D956E-DAB2-491B-B371-17633C15F5C6}" srcOrd="1" destOrd="0" presId="urn:microsoft.com/office/officeart/2005/8/layout/hierarchy5"/>
    <dgm:cxn modelId="{48D2632A-2E2E-4CBD-88BD-96647367C8C7}" type="presParOf" srcId="{AD7D956E-DAB2-491B-B371-17633C15F5C6}" destId="{1D45B5EC-C84D-47D0-8C68-D45D0803CEAE}" srcOrd="0" destOrd="0" presId="urn:microsoft.com/office/officeart/2005/8/layout/hierarchy5"/>
    <dgm:cxn modelId="{834D6AA6-5725-4318-9978-6DC655F4E80A}" type="presParOf" srcId="{14A0E3C7-DE5E-4BB1-A725-B9F1B9BDB8AE}" destId="{DBB0DB94-4C41-4162-99B1-3B05712494C5}" srcOrd="2" destOrd="0" presId="urn:microsoft.com/office/officeart/2005/8/layout/hierarchy5"/>
    <dgm:cxn modelId="{CDFC1C3E-B30C-429B-81D8-48B02C714E58}" type="presParOf" srcId="{DBB0DB94-4C41-4162-99B1-3B05712494C5}" destId="{C265BA37-7C75-4874-855D-C734BBF418B9}" srcOrd="0" destOrd="0" presId="urn:microsoft.com/office/officeart/2005/8/layout/hierarchy5"/>
    <dgm:cxn modelId="{DB11ACCA-9584-468F-9398-3BAE2BFAE65B}" type="presParOf" srcId="{DBB0DB94-4C41-4162-99B1-3B05712494C5}" destId="{5EE6939D-097A-44CE-88D3-0B10BF142010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5BA37-7C75-4874-855D-C734BBF418B9}">
      <dsp:nvSpPr>
        <dsp:cNvPr id="0" name=""/>
        <dsp:cNvSpPr/>
      </dsp:nvSpPr>
      <dsp:spPr>
        <a:xfrm>
          <a:off x="6426831" y="0"/>
          <a:ext cx="2731909" cy="5692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Local Units</a:t>
          </a:r>
        </a:p>
      </dsp:txBody>
      <dsp:txXfrm>
        <a:off x="6426831" y="0"/>
        <a:ext cx="2731909" cy="1707860"/>
      </dsp:txXfrm>
    </dsp:sp>
    <dsp:sp modelId="{8619F8F6-0340-4E53-9D39-AF4A5E611BA0}">
      <dsp:nvSpPr>
        <dsp:cNvPr id="0" name=""/>
        <dsp:cNvSpPr/>
      </dsp:nvSpPr>
      <dsp:spPr>
        <a:xfrm>
          <a:off x="3049024" y="0"/>
          <a:ext cx="2731909" cy="569286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lumMod val="0"/>
                <a:lumOff val="100000"/>
              </a:schemeClr>
            </a:gs>
            <a:gs pos="4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Georgia PTA</a:t>
          </a:r>
        </a:p>
      </dsp:txBody>
      <dsp:txXfrm>
        <a:off x="3049024" y="0"/>
        <a:ext cx="2731909" cy="1707860"/>
      </dsp:txXfrm>
    </dsp:sp>
    <dsp:sp modelId="{D21AEAC7-B13D-419D-8E04-ECE5AAA06DF7}">
      <dsp:nvSpPr>
        <dsp:cNvPr id="0" name=""/>
        <dsp:cNvSpPr/>
      </dsp:nvSpPr>
      <dsp:spPr>
        <a:xfrm>
          <a:off x="3210412" y="2846438"/>
          <a:ext cx="2429487" cy="9699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GA PTA District 10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(3 Councils)</a:t>
          </a:r>
        </a:p>
      </dsp:txBody>
      <dsp:txXfrm>
        <a:off x="3238820" y="2874846"/>
        <a:ext cx="2372671" cy="913114"/>
      </dsp:txXfrm>
    </dsp:sp>
    <dsp:sp modelId="{E79F0F57-581E-479E-BAD7-0E61B801B6C0}">
      <dsp:nvSpPr>
        <dsp:cNvPr id="0" name=""/>
        <dsp:cNvSpPr/>
      </dsp:nvSpPr>
      <dsp:spPr>
        <a:xfrm rot="18745619">
          <a:off x="5407587" y="2786348"/>
          <a:ext cx="1428078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428078" y="179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85924" y="2768642"/>
        <a:ext cx="71403" cy="71403"/>
      </dsp:txXfrm>
    </dsp:sp>
    <dsp:sp modelId="{4761C91E-B425-4FD7-9F09-E06F27360250}">
      <dsp:nvSpPr>
        <dsp:cNvPr id="0" name=""/>
        <dsp:cNvSpPr/>
      </dsp:nvSpPr>
      <dsp:spPr>
        <a:xfrm>
          <a:off x="6603353" y="1708137"/>
          <a:ext cx="2276591" cy="1138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Atlanta Council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(63)</a:t>
          </a:r>
        </a:p>
      </dsp:txBody>
      <dsp:txXfrm>
        <a:off x="6636693" y="1741477"/>
        <a:ext cx="2209911" cy="1071615"/>
      </dsp:txXfrm>
    </dsp:sp>
    <dsp:sp modelId="{4A9FB7EC-2177-44D3-AA0D-578B95951B35}">
      <dsp:nvSpPr>
        <dsp:cNvPr id="0" name=""/>
        <dsp:cNvSpPr/>
      </dsp:nvSpPr>
      <dsp:spPr>
        <a:xfrm rot="891257">
          <a:off x="5623272" y="3440960"/>
          <a:ext cx="995092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995092" y="179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95941" y="3434078"/>
        <a:ext cx="49754" cy="49754"/>
      </dsp:txXfrm>
    </dsp:sp>
    <dsp:sp modelId="{43690CAD-D9B2-428E-B662-BA5A16A7526F}">
      <dsp:nvSpPr>
        <dsp:cNvPr id="0" name=""/>
        <dsp:cNvSpPr/>
      </dsp:nvSpPr>
      <dsp:spPr>
        <a:xfrm>
          <a:off x="6601737" y="3017359"/>
          <a:ext cx="2276591" cy="1138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South Council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(37) </a:t>
          </a:r>
        </a:p>
      </dsp:txBody>
      <dsp:txXfrm>
        <a:off x="6635077" y="3050699"/>
        <a:ext cx="2209911" cy="1071615"/>
      </dsp:txXfrm>
    </dsp:sp>
    <dsp:sp modelId="{35A5FE69-C75C-4CDC-9328-FCD2A1E3B47E}">
      <dsp:nvSpPr>
        <dsp:cNvPr id="0" name=""/>
        <dsp:cNvSpPr/>
      </dsp:nvSpPr>
      <dsp:spPr>
        <a:xfrm rot="3386508">
          <a:off x="5234413" y="4068975"/>
          <a:ext cx="1813378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813378" y="179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095768" y="4041636"/>
        <a:ext cx="90668" cy="90668"/>
      </dsp:txXfrm>
    </dsp:sp>
    <dsp:sp modelId="{E11FA6F0-E179-4473-8C55-F8790ECB34CC}">
      <dsp:nvSpPr>
        <dsp:cNvPr id="0" name=""/>
        <dsp:cNvSpPr/>
      </dsp:nvSpPr>
      <dsp:spPr>
        <a:xfrm>
          <a:off x="6642306" y="4273389"/>
          <a:ext cx="2276591" cy="1138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North Council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(33)</a:t>
          </a:r>
        </a:p>
      </dsp:txBody>
      <dsp:txXfrm>
        <a:off x="6675646" y="4306729"/>
        <a:ext cx="2209911" cy="1071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67A3-DF28-4F43-B86D-430714E05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2749E-756D-45E2-A05E-4A9847123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893A8-BD22-4F26-96FD-D207C7DE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02B0A-D337-4557-8CD4-8F476D6F1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42C2B-FD23-4423-835B-F2609731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5448-E9E2-4DA8-B019-1F335BCB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145016-64AA-4A5F-AB17-9DAECEAA1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396A4-4047-4368-9190-BBD39C76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650F-4E25-4D61-A45B-9CD285CF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0C521-1519-430F-BF49-74081BA0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8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68C9CB-575D-4B81-80A6-D60602BA5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24580-CA4D-4C27-B0EE-C883720EE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C8002-CBAD-4CE2-9C65-5CA62D9B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B384A-82FE-4B18-B72F-64BCE062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8F903-9A39-445D-9A78-03490D53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3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E1E0-0250-4F12-AEB1-C043946A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33F7E-008A-44A7-944E-041DE4428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2539B-7257-4238-A933-0F8AB624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4533-C84B-4B6D-9843-FC11F60F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F002-C565-414C-AD37-6D969A2E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4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4CB6-6220-497D-98AA-DC0AAB7A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CBA0B-E75D-43E0-9F27-0C6B5DDC7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CA205-5D72-430E-B8DB-AE9B0AB2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C230-8FD5-42A3-A6D9-E68C71E6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4E87B-8F63-456F-BD01-007ECFA6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4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293E-3921-498C-939F-F3BBDD51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4F470-47C5-400A-A1FB-686F9E6DE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56047-343D-4E27-B651-1DF0A636F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C5271-DB5B-4F2C-8825-23094ED9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7016D-1967-4C11-9D4C-086AF0AE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79B58-1502-43B7-94E7-3C6D7D44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4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089A-0A45-4625-A341-70076898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4D0E3-944B-44E6-A058-14BDAE284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12106-3884-41E7-92D0-B5F37F10C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995A4-6FEF-4DF5-B3CD-E85DD85ED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02E41-1FED-4D78-BFA4-65A22B147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183DC-672B-4EFF-AB70-C9CEEE4D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4A645-861C-4FE0-9548-F22A2BD9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A3E26-18E1-4250-8646-5C7A429F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5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01BE-6B88-4AC2-AAC4-B796D75E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50502-DDA3-48B5-BA1C-33A2CA73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9038C-82C9-47FA-9EF3-FB4B8717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D43B8-E8BF-4C64-9EB8-6A6709C8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3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186F6-5AED-4FDF-A341-1324F2A0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FB3E54-AAD7-46E9-AD40-0D034B0E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8D8BA-94DF-4D08-BF38-6EB56119F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3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C91F-1D93-40CD-A789-5434F968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2BBC2-AB2C-48DE-89AC-3C06A3C0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788BA-82BB-4817-86FA-5AC0D2569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235B8-2143-4245-9B69-E1B03F3E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9C14D-9AB0-4C9B-923A-E3C15C45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AFAC2-F334-42ED-BEDE-3AF3478B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8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8984-AD1C-4DC2-848F-A6621A46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8B368-EB93-4762-A6D1-841B771F7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DDF34-A9DC-49C0-B7D4-0927099A0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0EFF-E735-4D7F-B883-36B140C0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D7F1D-623B-4DA8-9493-455A42A3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D16E2-4A3F-42CE-9D08-B99EABD6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7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D0201-326E-4F8A-8565-3B42E642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836F-541F-4C19-B889-0D31B49E3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63671-6995-410D-8023-031757997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A9B92-43EC-4D23-8C94-593B9A2E4481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5B5BD-6F97-4C73-933D-C8910C68F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B848A-C978-46AC-AF09-2CE162DFE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E942-C2CD-4B3B-A003-04328D5FF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JrkWH7rQYQ?feature=oembed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vergreenleaf.blogspot.com/2013/04/my-first-blog-award-liebster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www.usatoday.com/videos/news/politics/2021/01/20/firefighter-andrea-hall-leads-inauguration-pledge-allegiance/4232005001/" TargetMode="Externa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62xuxPRRdE?feature=oembed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www.flickr.com/photos/jeepersmedia/14489398446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59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61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C7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2021-2022 State Reflections  (1)">
            <a:hlinkClick r:id="" action="ppaction://media"/>
            <a:extLst>
              <a:ext uri="{FF2B5EF4-FFF2-40B4-BE49-F238E27FC236}">
                <a16:creationId xmlns:a16="http://schemas.microsoft.com/office/drawing/2014/main" id="{6C0585EC-72B8-4BB7-8E93-A2F8DF1BA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180" y="1993278"/>
            <a:ext cx="5129784" cy="2885503"/>
          </a:xfrm>
          <a:prstGeom prst="rect">
            <a:avLst/>
          </a:prstGeom>
        </p:spPr>
      </p:pic>
      <p:sp>
        <p:nvSpPr>
          <p:cNvPr id="81" name="Rectangle 63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C7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10D75D5C-62F2-44CA-AFE8-6EBB567BD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4" y="2903197"/>
            <a:ext cx="5129784" cy="10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4C1AF-E251-4ADE-BC30-6C6085FD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43466"/>
            <a:ext cx="4038604" cy="1911414"/>
          </a:xfrm>
        </p:spPr>
        <p:txBody>
          <a:bodyPr anchor="t">
            <a:normAutofit fontScale="9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PTA Financial Review Form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Due by the last business day in September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A27FE-8E01-44D3-878C-A4797388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75" t="10897" r="37248" b="10652"/>
          <a:stretch/>
        </p:blipFill>
        <p:spPr>
          <a:xfrm>
            <a:off x="4739780" y="302003"/>
            <a:ext cx="5663002" cy="6022998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A04A3A-BF37-4B64-B946-460A98CD3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" y="156092"/>
            <a:ext cx="1950724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4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4C1AF-E251-4ADE-BC30-6C6085FD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43466"/>
            <a:ext cx="3841286" cy="1911414"/>
          </a:xfrm>
        </p:spPr>
        <p:txBody>
          <a:bodyPr anchor="t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Celebration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and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Give-Aways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E77F1A-B74B-4F71-AFB8-36C34D83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9" y="3021388"/>
            <a:ext cx="3976697" cy="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5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2022 Reflections Winners- Dance &amp; Music">
            <a:hlinkClick r:id="" action="ppaction://media"/>
            <a:extLst>
              <a:ext uri="{FF2B5EF4-FFF2-40B4-BE49-F238E27FC236}">
                <a16:creationId xmlns:a16="http://schemas.microsoft.com/office/drawing/2014/main" id="{73904859-AAAE-41D6-B2DA-CB8FB3BCC8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48150" y="639763"/>
            <a:ext cx="7264400" cy="407511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E77F1A-B74B-4F71-AFB8-36C34D83A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4783138"/>
            <a:ext cx="7264400" cy="143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4C1AF-E251-4ADE-BC30-6C6085FD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Reflections</a:t>
            </a: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614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1-2022 State Reflections  (1)">
            <a:hlinkClick r:id="" action="ppaction://media"/>
            <a:extLst>
              <a:ext uri="{FF2B5EF4-FFF2-40B4-BE49-F238E27FC236}">
                <a16:creationId xmlns:a16="http://schemas.microsoft.com/office/drawing/2014/main" id="{6C0585EC-72B8-4BB7-8E93-A2F8DF1BA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180" y="1993278"/>
            <a:ext cx="5129784" cy="2885503"/>
          </a:xfrm>
          <a:prstGeom prst="rect">
            <a:avLst/>
          </a:prstGeom>
        </p:spPr>
      </p:pic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10D75D5C-62F2-44CA-AFE8-6EBB567BD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4" y="2903197"/>
            <a:ext cx="5129784" cy="10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8E0363B6-5032-4690-8150-695EA04A0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31" y="809528"/>
            <a:ext cx="3976697" cy="815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6709C-6D53-4F0C-9E07-C7AB0F74AD63}"/>
              </a:ext>
            </a:extLst>
          </p:cNvPr>
          <p:cNvSpPr txBox="1"/>
          <p:nvPr/>
        </p:nvSpPr>
        <p:spPr>
          <a:xfrm>
            <a:off x="1540702" y="3099268"/>
            <a:ext cx="10208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/>
              <a:t>Placed in State Competition</a:t>
            </a:r>
          </a:p>
        </p:txBody>
      </p:sp>
    </p:spTree>
    <p:extLst>
      <p:ext uri="{BB962C8B-B14F-4D97-AF65-F5344CB8AC3E}">
        <p14:creationId xmlns:p14="http://schemas.microsoft.com/office/powerpoint/2010/main" val="381176215"/>
      </p:ext>
    </p:extLst>
  </p:cSld>
  <p:clrMapOvr>
    <a:masterClrMapping/>
  </p:clrMapOvr>
  <p:transition spd="slow"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79959CA-6C14-4CB0-AEEA-42AA11459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7376" y="1689142"/>
            <a:ext cx="3343202" cy="2582623"/>
          </a:xfrm>
          <a:prstGeom prst="rect">
            <a:avLst/>
          </a:prstGeom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C144F7-B519-47C3-A88D-2EAF892D8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73" y="2754093"/>
            <a:ext cx="4230254" cy="14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picture containing flag, sky, red, outdoo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0963FDC-F19A-41BF-8D11-570720343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872" b="1"/>
          <a:stretch/>
        </p:blipFill>
        <p:spPr>
          <a:xfrm>
            <a:off x="4898734" y="1071563"/>
            <a:ext cx="7290218" cy="5242298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D34BC35-2597-478E-8896-FA37E88D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8" y="4261522"/>
            <a:ext cx="1907390" cy="5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EFD4B3-5631-4C14-A5D6-08AE34BA1D24}"/>
              </a:ext>
            </a:extLst>
          </p:cNvPr>
          <p:cNvSpPr txBox="1"/>
          <p:nvPr/>
        </p:nvSpPr>
        <p:spPr>
          <a:xfrm>
            <a:off x="610338" y="3946147"/>
            <a:ext cx="3241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Give Away Contributor:</a:t>
            </a:r>
          </a:p>
          <a:p>
            <a:pPr algn="ctr"/>
            <a:endParaRPr lang="en-US" b="1" i="1" dirty="0"/>
          </a:p>
          <a:p>
            <a:pPr algn="ctr"/>
            <a:endParaRPr lang="en-US" b="1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D400F8-0F88-4D14-964D-8E359623C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230456"/>
            <a:ext cx="2336800" cy="841107"/>
          </a:xfrm>
          <a:prstGeom prst="rect">
            <a:avLst/>
          </a:prstGeom>
        </p:spPr>
      </p:pic>
      <p:pic>
        <p:nvPicPr>
          <p:cNvPr id="15" name="Online Media 14" title="Pledge of Allegiance at Inauguration">
            <a:hlinkClick r:id="" action="ppaction://media"/>
            <a:extLst>
              <a:ext uri="{FF2B5EF4-FFF2-40B4-BE49-F238E27FC236}">
                <a16:creationId xmlns:a16="http://schemas.microsoft.com/office/drawing/2014/main" id="{B95754BF-9F5D-4E68-B687-B2153032ED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-6091" y="1191878"/>
            <a:ext cx="4589811" cy="259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5"/>
    </mc:Choice>
    <mc:Fallback xmlns="">
      <p:transition spd="slow" advTm="1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680BF-50C7-42E0-88E4-286BD515C7C0}"/>
              </a:ext>
            </a:extLst>
          </p:cNvPr>
          <p:cNvSpPr txBox="1"/>
          <p:nvPr/>
        </p:nvSpPr>
        <p:spPr>
          <a:xfrm>
            <a:off x="1311105" y="148454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</a:rPr>
              <a:t>Mission Statement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effectLst/>
              </a:rPr>
              <a:t>Every Child. One Voice.</a:t>
            </a:r>
          </a:p>
          <a:p>
            <a:pPr algn="just" fontAlgn="base">
              <a:lnSpc>
                <a:spcPct val="90000"/>
              </a:lnSpc>
              <a:spcAft>
                <a:spcPts val="600"/>
              </a:spcAft>
            </a:pPr>
            <a:r>
              <a:rPr lang="en-US" sz="2400" b="0" i="0" dirty="0">
                <a:effectLst/>
              </a:rPr>
              <a:t>PTA's mission is to make every child’s potential a reality by engaging and empowering families and communities to advocate for all children.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A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80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FC0676-E9B6-475B-8A77-E0DEBC5AA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24" y="3031835"/>
            <a:ext cx="1950724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9693EB-216E-4473-B524-ADBBDD3E6859}"/>
              </a:ext>
            </a:extLst>
          </p:cNvPr>
          <p:cNvSpPr txBox="1"/>
          <p:nvPr/>
        </p:nvSpPr>
        <p:spPr>
          <a:xfrm>
            <a:off x="1104939" y="1703692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</a:rPr>
              <a:t>Values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400" b="1" i="0" dirty="0">
              <a:effectLst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effectLst/>
              </a:rPr>
              <a:t>Collaboration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Com</a:t>
            </a:r>
            <a:r>
              <a:rPr lang="en-US" sz="3200" dirty="0">
                <a:effectLst/>
              </a:rPr>
              <a:t>mitment 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effectLst/>
              </a:rPr>
              <a:t>Diversity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effectLst/>
              </a:rPr>
              <a:t>Respect</a:t>
            </a:r>
            <a:r>
              <a:rPr lang="en-US" sz="3200" dirty="0"/>
              <a:t> 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effectLst/>
              </a:rPr>
              <a:t>Accountability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A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80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3FFC32-6EC2-46B8-97A2-B60DD0A9E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24" y="3124197"/>
            <a:ext cx="1950724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9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5C3DFF-5CD3-4AC4-928B-9D3EE8D7A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" y="173483"/>
            <a:ext cx="1950724" cy="609601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B1DD0D6-5090-4FA9-864C-917D9DE44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8" y="2344468"/>
            <a:ext cx="3589029" cy="21686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Agenda and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Minutes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8054446F-DA88-4512-A37F-7DF68ABA5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9" y="3021388"/>
            <a:ext cx="3976697" cy="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4C1AF-E251-4ADE-BC30-6C6085FD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317" y="2501549"/>
            <a:ext cx="3643969" cy="3071906"/>
          </a:xfrm>
        </p:spPr>
        <p:txBody>
          <a:bodyPr anchor="t">
            <a:normAutofit/>
          </a:bodyPr>
          <a:lstStyle/>
          <a:p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Treasurer Report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E77F1A-B74B-4F71-AFB8-36C34D83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9" y="3021388"/>
            <a:ext cx="3976697" cy="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0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4C1AF-E251-4ADE-BC30-6C6085FD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43466"/>
            <a:ext cx="3841286" cy="804358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District 10 Board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E77F1A-B74B-4F71-AFB8-36C34D83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9" y="3021388"/>
            <a:ext cx="3976697" cy="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83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92B5CF0-FAE8-45A2-8D45-D5B8DD9912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478224"/>
              </p:ext>
            </p:extLst>
          </p:nvPr>
        </p:nvGraphicFramePr>
        <p:xfrm>
          <a:off x="60902" y="582565"/>
          <a:ext cx="12017188" cy="5692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A52F9DF-44E0-463E-BF0C-B2BBFB080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4" y="277764"/>
            <a:ext cx="1950724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0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4C1AF-E251-4ADE-BC30-6C6085FD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43466"/>
            <a:ext cx="3841286" cy="1911414"/>
          </a:xfrm>
        </p:spPr>
        <p:txBody>
          <a:bodyPr anchor="t">
            <a:normAutofit/>
          </a:bodyPr>
          <a:lstStyle/>
          <a:p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Let’s Transition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E77F1A-B74B-4F71-AFB8-36C34D83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9" y="3021388"/>
            <a:ext cx="3976697" cy="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8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8699</TotalTime>
  <Words>107</Words>
  <Application>Microsoft Office PowerPoint</Application>
  <PresentationFormat>Widescreen</PresentationFormat>
  <Paragraphs>32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Treasurer Report</vt:lpstr>
      <vt:lpstr>District 10 Board</vt:lpstr>
      <vt:lpstr>PowerPoint Presentation</vt:lpstr>
      <vt:lpstr>  Let’s Transition</vt:lpstr>
      <vt:lpstr>PTA Financial Review Form  Due by the last business day in September</vt:lpstr>
      <vt:lpstr>Celebration  and  Give-Aways</vt:lpstr>
      <vt:lpstr>Reflections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Surratt</dc:creator>
  <cp:lastModifiedBy>Tara Surratt</cp:lastModifiedBy>
  <cp:revision>18</cp:revision>
  <dcterms:created xsi:type="dcterms:W3CDTF">2021-10-09T20:37:04Z</dcterms:created>
  <dcterms:modified xsi:type="dcterms:W3CDTF">2022-04-16T14:18:41Z</dcterms:modified>
</cp:coreProperties>
</file>